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0" r:id="rId5"/>
  </p:sldMasterIdLst>
  <p:notesMasterIdLst>
    <p:notesMasterId r:id="rId47"/>
  </p:notesMasterIdLst>
  <p:sldIdLst>
    <p:sldId id="1035" r:id="rId6"/>
    <p:sldId id="1116" r:id="rId7"/>
    <p:sldId id="1083" r:id="rId8"/>
    <p:sldId id="1058" r:id="rId9"/>
    <p:sldId id="1070" r:id="rId10"/>
    <p:sldId id="1071" r:id="rId11"/>
    <p:sldId id="1072" r:id="rId12"/>
    <p:sldId id="1088" r:id="rId13"/>
    <p:sldId id="1062" r:id="rId14"/>
    <p:sldId id="1085" r:id="rId15"/>
    <p:sldId id="1089" r:id="rId16"/>
    <p:sldId id="1090" r:id="rId17"/>
    <p:sldId id="1091" r:id="rId18"/>
    <p:sldId id="1092" r:id="rId19"/>
    <p:sldId id="1093" r:id="rId20"/>
    <p:sldId id="1094" r:id="rId21"/>
    <p:sldId id="1095" r:id="rId22"/>
    <p:sldId id="1096" r:id="rId23"/>
    <p:sldId id="1082" r:id="rId24"/>
    <p:sldId id="1084" r:id="rId25"/>
    <p:sldId id="1050" r:id="rId26"/>
    <p:sldId id="1047" r:id="rId27"/>
    <p:sldId id="1048" r:id="rId28"/>
    <p:sldId id="1078" r:id="rId29"/>
    <p:sldId id="1113" r:id="rId30"/>
    <p:sldId id="1053" r:id="rId31"/>
    <p:sldId id="1054" r:id="rId32"/>
    <p:sldId id="1059" r:id="rId33"/>
    <p:sldId id="1060" r:id="rId34"/>
    <p:sldId id="1052" r:id="rId35"/>
    <p:sldId id="1065" r:id="rId36"/>
    <p:sldId id="1066" r:id="rId37"/>
    <p:sldId id="1110" r:id="rId38"/>
    <p:sldId id="1115" r:id="rId39"/>
    <p:sldId id="1087" r:id="rId40"/>
    <p:sldId id="1069" r:id="rId41"/>
    <p:sldId id="1111" r:id="rId42"/>
    <p:sldId id="1068" r:id="rId43"/>
    <p:sldId id="1112" r:id="rId44"/>
    <p:sldId id="1055" r:id="rId45"/>
    <p:sldId id="1056" r:id="rId46"/>
  </p:sldIdLst>
  <p:sldSz cx="15544800" cy="100584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9pPr>
  </p:defaultTextStyle>
  <p:extLst>
    <p:ext uri="{EFAFB233-063F-42B5-8137-9DF3F51BA10A}">
      <p15:sldGuideLst xmlns:p15="http://schemas.microsoft.com/office/powerpoint/2012/main">
        <p15:guide id="1" pos="1704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orient="horz" pos="2592" userDrawn="1">
          <p15:clr>
            <a:srgbClr val="A4A3A4"/>
          </p15:clr>
        </p15:guide>
        <p15:guide id="4" orient="horz" pos="43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sson, Sasha" initials="DS" lastIdx="1" clrIdx="0">
    <p:extLst>
      <p:ext uri="{19B8F6BF-5375-455C-9EA6-DF929625EA0E}">
        <p15:presenceInfo xmlns:p15="http://schemas.microsoft.com/office/powerpoint/2012/main" userId="S::SashaDavisson@invue.com::0738f961-0049-4037-8336-aa654506a3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0"/>
    <a:srgbClr val="F2E7CB"/>
    <a:srgbClr val="F8F4E7"/>
    <a:srgbClr val="ECB165"/>
    <a:srgbClr val="ED1B23"/>
    <a:srgbClr val="F1AF1D"/>
    <a:srgbClr val="00A651"/>
    <a:srgbClr val="FCB229"/>
    <a:srgbClr val="AB1E23"/>
    <a:srgbClr val="8E8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4739E-C420-4C1E-A741-5AE14FF4DC81}" v="43" dt="2020-09-24T18:53:42.84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249" autoAdjust="0"/>
  </p:normalViewPr>
  <p:slideViewPr>
    <p:cSldViewPr snapToGrid="0">
      <p:cViewPr varScale="1">
        <p:scale>
          <a:sx n="78" d="100"/>
          <a:sy n="78" d="100"/>
        </p:scale>
        <p:origin x="978" y="114"/>
      </p:cViewPr>
      <p:guideLst>
        <p:guide pos="1704"/>
        <p:guide pos="4896"/>
        <p:guide orient="horz" pos="2592"/>
        <p:guide orient="horz" pos="434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sson, Sasha" userId="0738f961-0049-4037-8336-aa654506a3bc" providerId="ADAL" clId="{4A74739E-C420-4C1E-A741-5AE14FF4DC81}"/>
    <pc:docChg chg="undo redo custSel addSld delSld modSld">
      <pc:chgData name="Davisson, Sasha" userId="0738f961-0049-4037-8336-aa654506a3bc" providerId="ADAL" clId="{4A74739E-C420-4C1E-A741-5AE14FF4DC81}" dt="2020-09-24T18:53:46.869" v="767" actId="207"/>
      <pc:docMkLst>
        <pc:docMk/>
      </pc:docMkLst>
      <pc:sldChg chg="modSp mod">
        <pc:chgData name="Davisson, Sasha" userId="0738f961-0049-4037-8336-aa654506a3bc" providerId="ADAL" clId="{4A74739E-C420-4C1E-A741-5AE14FF4DC81}" dt="2020-09-14T19:43:24.102" v="719" actId="20577"/>
        <pc:sldMkLst>
          <pc:docMk/>
          <pc:sldMk cId="1458009327" sldId="1035"/>
        </pc:sldMkLst>
        <pc:spChg chg="mod">
          <ac:chgData name="Davisson, Sasha" userId="0738f961-0049-4037-8336-aa654506a3bc" providerId="ADAL" clId="{4A74739E-C420-4C1E-A741-5AE14FF4DC81}" dt="2020-09-14T19:43:24.102" v="719" actId="20577"/>
          <ac:spMkLst>
            <pc:docMk/>
            <pc:sldMk cId="1458009327" sldId="1035"/>
            <ac:spMk id="20" creationId="{3AE69985-721E-4459-B237-DB8D41E804CB}"/>
          </ac:spMkLst>
        </pc:spChg>
      </pc:sldChg>
      <pc:sldChg chg="delSp modSp del mod">
        <pc:chgData name="Davisson, Sasha" userId="0738f961-0049-4037-8336-aa654506a3bc" providerId="ADAL" clId="{4A74739E-C420-4C1E-A741-5AE14FF4DC81}" dt="2020-09-14T17:36:56.249" v="560" actId="47"/>
        <pc:sldMkLst>
          <pc:docMk/>
          <pc:sldMk cId="2563127516" sldId="1046"/>
        </pc:sldMkLst>
        <pc:spChg chg="mod">
          <ac:chgData name="Davisson, Sasha" userId="0738f961-0049-4037-8336-aa654506a3bc" providerId="ADAL" clId="{4A74739E-C420-4C1E-A741-5AE14FF4DC81}" dt="2020-09-04T21:47:16.237" v="104" actId="20577"/>
          <ac:spMkLst>
            <pc:docMk/>
            <pc:sldMk cId="2563127516" sldId="1046"/>
            <ac:spMk id="6" creationId="{4D0735E5-67F5-47F4-B82D-CA635DFF7862}"/>
          </ac:spMkLst>
        </pc:spChg>
        <pc:spChg chg="del">
          <ac:chgData name="Davisson, Sasha" userId="0738f961-0049-4037-8336-aa654506a3bc" providerId="ADAL" clId="{4A74739E-C420-4C1E-A741-5AE14FF4DC81}" dt="2020-09-04T21:24:51.537" v="6" actId="478"/>
          <ac:spMkLst>
            <pc:docMk/>
            <pc:sldMk cId="2563127516" sldId="1046"/>
            <ac:spMk id="8" creationId="{F675620F-57F4-4CF0-A5DE-6D0B4BD7A0A7}"/>
          </ac:spMkLst>
        </pc:spChg>
        <pc:spChg chg="mod">
          <ac:chgData name="Davisson, Sasha" userId="0738f961-0049-4037-8336-aa654506a3bc" providerId="ADAL" clId="{4A74739E-C420-4C1E-A741-5AE14FF4DC81}" dt="2020-09-04T21:27:31.617" v="19" actId="20577"/>
          <ac:spMkLst>
            <pc:docMk/>
            <pc:sldMk cId="2563127516" sldId="1046"/>
            <ac:spMk id="9" creationId="{C49F1721-0671-4BAB-9A66-40CDECFC24D5}"/>
          </ac:spMkLst>
        </pc:spChg>
      </pc:sldChg>
      <pc:sldChg chg="modSp mod">
        <pc:chgData name="Davisson, Sasha" userId="0738f961-0049-4037-8336-aa654506a3bc" providerId="ADAL" clId="{4A74739E-C420-4C1E-A741-5AE14FF4DC81}" dt="2020-09-04T21:41:52.518" v="73" actId="20577"/>
        <pc:sldMkLst>
          <pc:docMk/>
          <pc:sldMk cId="3033305411" sldId="1047"/>
        </pc:sldMkLst>
        <pc:spChg chg="mod">
          <ac:chgData name="Davisson, Sasha" userId="0738f961-0049-4037-8336-aa654506a3bc" providerId="ADAL" clId="{4A74739E-C420-4C1E-A741-5AE14FF4DC81}" dt="2020-09-04T21:41:52.518" v="73" actId="20577"/>
          <ac:spMkLst>
            <pc:docMk/>
            <pc:sldMk cId="3033305411" sldId="1047"/>
            <ac:spMk id="40" creationId="{4CBC53FB-3D9C-4F47-85E7-5270AA6875A5}"/>
          </ac:spMkLst>
        </pc:spChg>
        <pc:graphicFrameChg chg="modGraphic">
          <ac:chgData name="Davisson, Sasha" userId="0738f961-0049-4037-8336-aa654506a3bc" providerId="ADAL" clId="{4A74739E-C420-4C1E-A741-5AE14FF4DC81}" dt="2020-09-04T21:35:24.822" v="49" actId="207"/>
          <ac:graphicFrameMkLst>
            <pc:docMk/>
            <pc:sldMk cId="3033305411" sldId="1047"/>
            <ac:graphicFrameMk id="28" creationId="{8F87F4D4-56ED-47AC-9B5B-7F0E1EB4AE61}"/>
          </ac:graphicFrameMkLst>
        </pc:graphicFrameChg>
      </pc:sldChg>
      <pc:sldChg chg="delSp modSp add del mod">
        <pc:chgData name="Davisson, Sasha" userId="0738f961-0049-4037-8336-aa654506a3bc" providerId="ADAL" clId="{4A74739E-C420-4C1E-A741-5AE14FF4DC81}" dt="2020-09-15T21:20:49.577" v="763"/>
        <pc:sldMkLst>
          <pc:docMk/>
          <pc:sldMk cId="4079681371" sldId="1048"/>
        </pc:sldMkLst>
        <pc:spChg chg="del">
          <ac:chgData name="Davisson, Sasha" userId="0738f961-0049-4037-8336-aa654506a3bc" providerId="ADAL" clId="{4A74739E-C420-4C1E-A741-5AE14FF4DC81}" dt="2020-09-04T21:40:10.129" v="69" actId="478"/>
          <ac:spMkLst>
            <pc:docMk/>
            <pc:sldMk cId="4079681371" sldId="1048"/>
            <ac:spMk id="24" creationId="{92DA3F16-D5F6-4560-9AB6-B6B9B048560E}"/>
          </ac:spMkLst>
        </pc:spChg>
        <pc:spChg chg="mod">
          <ac:chgData name="Davisson, Sasha" userId="0738f961-0049-4037-8336-aa654506a3bc" providerId="ADAL" clId="{4A74739E-C420-4C1E-A741-5AE14FF4DC81}" dt="2020-09-15T21:19:39.592" v="758" actId="1036"/>
          <ac:spMkLst>
            <pc:docMk/>
            <pc:sldMk cId="4079681371" sldId="1048"/>
            <ac:spMk id="25" creationId="{F7FDC6FC-4AC7-4BC4-8D70-B24F087FA03B}"/>
          </ac:spMkLst>
        </pc:spChg>
        <pc:spChg chg="mod">
          <ac:chgData name="Davisson, Sasha" userId="0738f961-0049-4037-8336-aa654506a3bc" providerId="ADAL" clId="{4A74739E-C420-4C1E-A741-5AE14FF4DC81}" dt="2020-09-04T21:41:57.538" v="76" actId="20577"/>
          <ac:spMkLst>
            <pc:docMk/>
            <pc:sldMk cId="4079681371" sldId="1048"/>
            <ac:spMk id="36" creationId="{A4A6430D-FC51-45E8-865D-5E71FBBD6162}"/>
          </ac:spMkLst>
        </pc:spChg>
        <pc:graphicFrameChg chg="mod modGraphic">
          <ac:chgData name="Davisson, Sasha" userId="0738f961-0049-4037-8336-aa654506a3bc" providerId="ADAL" clId="{4A74739E-C420-4C1E-A741-5AE14FF4DC81}" dt="2020-09-15T21:20:49.577" v="763"/>
          <ac:graphicFrameMkLst>
            <pc:docMk/>
            <pc:sldMk cId="4079681371" sldId="1048"/>
            <ac:graphicFrameMk id="28" creationId="{8F87F4D4-56ED-47AC-9B5B-7F0E1EB4AE61}"/>
          </ac:graphicFrameMkLst>
        </pc:graphicFrameChg>
      </pc:sldChg>
      <pc:sldChg chg="delSp modSp del mod">
        <pc:chgData name="Davisson, Sasha" userId="0738f961-0049-4037-8336-aa654506a3bc" providerId="ADAL" clId="{4A74739E-C420-4C1E-A741-5AE14FF4DC81}" dt="2020-09-15T21:20:58.706" v="764" actId="47"/>
        <pc:sldMkLst>
          <pc:docMk/>
          <pc:sldMk cId="2923306209" sldId="1049"/>
        </pc:sldMkLst>
        <pc:spChg chg="mod">
          <ac:chgData name="Davisson, Sasha" userId="0738f961-0049-4037-8336-aa654506a3bc" providerId="ADAL" clId="{4A74739E-C420-4C1E-A741-5AE14FF4DC81}" dt="2020-09-04T21:42:16.821" v="81" actId="20577"/>
          <ac:spMkLst>
            <pc:docMk/>
            <pc:sldMk cId="2923306209" sldId="1049"/>
            <ac:spMk id="25" creationId="{2AEF6968-80C5-4CDD-B30A-E48E05194817}"/>
          </ac:spMkLst>
        </pc:spChg>
        <pc:spChg chg="del">
          <ac:chgData name="Davisson, Sasha" userId="0738f961-0049-4037-8336-aa654506a3bc" providerId="ADAL" clId="{4A74739E-C420-4C1E-A741-5AE14FF4DC81}" dt="2020-09-04T21:40:07.447" v="68" actId="478"/>
          <ac:spMkLst>
            <pc:docMk/>
            <pc:sldMk cId="2923306209" sldId="1049"/>
            <ac:spMk id="26" creationId="{72453660-050E-41C1-8756-93F38DDF499A}"/>
          </ac:spMkLst>
        </pc:spChg>
        <pc:spChg chg="mod">
          <ac:chgData name="Davisson, Sasha" userId="0738f961-0049-4037-8336-aa654506a3bc" providerId="ADAL" clId="{4A74739E-C420-4C1E-A741-5AE14FF4DC81}" dt="2020-09-14T18:16:33.567" v="629" actId="1036"/>
          <ac:spMkLst>
            <pc:docMk/>
            <pc:sldMk cId="2923306209" sldId="1049"/>
            <ac:spMk id="27" creationId="{10703E71-D569-4B36-9A20-4897E45777B2}"/>
          </ac:spMkLst>
        </pc:spChg>
        <pc:graphicFrameChg chg="mod modGraphic">
          <ac:chgData name="Davisson, Sasha" userId="0738f961-0049-4037-8336-aa654506a3bc" providerId="ADAL" clId="{4A74739E-C420-4C1E-A741-5AE14FF4DC81}" dt="2020-09-14T18:16:33.567" v="629" actId="1036"/>
          <ac:graphicFrameMkLst>
            <pc:docMk/>
            <pc:sldMk cId="2923306209" sldId="1049"/>
            <ac:graphicFrameMk id="28" creationId="{8F87F4D4-56ED-47AC-9B5B-7F0E1EB4AE61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04T21:47:02.032" v="103" actId="20577"/>
        <pc:sldMkLst>
          <pc:docMk/>
          <pc:sldMk cId="3448214056" sldId="1052"/>
        </pc:sldMkLst>
        <pc:spChg chg="mod">
          <ac:chgData name="Davisson, Sasha" userId="0738f961-0049-4037-8336-aa654506a3bc" providerId="ADAL" clId="{4A74739E-C420-4C1E-A741-5AE14FF4DC81}" dt="2020-09-04T21:47:02.032" v="103" actId="20577"/>
          <ac:spMkLst>
            <pc:docMk/>
            <pc:sldMk cId="3448214056" sldId="1052"/>
            <ac:spMk id="34" creationId="{909E1ED8-9645-47D1-A6AB-D268F5FC967B}"/>
          </ac:spMkLst>
        </pc:spChg>
      </pc:sldChg>
      <pc:sldChg chg="modSp mod">
        <pc:chgData name="Davisson, Sasha" userId="0738f961-0049-4037-8336-aa654506a3bc" providerId="ADAL" clId="{4A74739E-C420-4C1E-A741-5AE14FF4DC81}" dt="2020-09-14T18:20:06.078" v="666" actId="1035"/>
        <pc:sldMkLst>
          <pc:docMk/>
          <pc:sldMk cId="2042985777" sldId="1055"/>
        </pc:sldMkLst>
        <pc:spChg chg="mod">
          <ac:chgData name="Davisson, Sasha" userId="0738f961-0049-4037-8336-aa654506a3bc" providerId="ADAL" clId="{4A74739E-C420-4C1E-A741-5AE14FF4DC81}" dt="2020-09-04T21:45:56.227" v="92" actId="20577"/>
          <ac:spMkLst>
            <pc:docMk/>
            <pc:sldMk cId="2042985777" sldId="1055"/>
            <ac:spMk id="34" creationId="{909E1ED8-9645-47D1-A6AB-D268F5FC967B}"/>
          </ac:spMkLst>
        </pc:spChg>
        <pc:picChg chg="mod">
          <ac:chgData name="Davisson, Sasha" userId="0738f961-0049-4037-8336-aa654506a3bc" providerId="ADAL" clId="{4A74739E-C420-4C1E-A741-5AE14FF4DC81}" dt="2020-09-14T18:20:06.078" v="666" actId="1035"/>
          <ac:picMkLst>
            <pc:docMk/>
            <pc:sldMk cId="2042985777" sldId="1055"/>
            <ac:picMk id="2" creationId="{2CB47052-A8AD-4E91-9DE0-BFF4D9D0E80E}"/>
          </ac:picMkLst>
        </pc:picChg>
        <pc:picChg chg="mod">
          <ac:chgData name="Davisson, Sasha" userId="0738f961-0049-4037-8336-aa654506a3bc" providerId="ADAL" clId="{4A74739E-C420-4C1E-A741-5AE14FF4DC81}" dt="2020-09-14T18:20:06.078" v="666" actId="1035"/>
          <ac:picMkLst>
            <pc:docMk/>
            <pc:sldMk cId="2042985777" sldId="1055"/>
            <ac:picMk id="1026" creationId="{5229BC9F-9225-4D30-9B9B-4F1654F92C01}"/>
          </ac:picMkLst>
        </pc:picChg>
      </pc:sldChg>
      <pc:sldChg chg="modSp mod">
        <pc:chgData name="Davisson, Sasha" userId="0738f961-0049-4037-8336-aa654506a3bc" providerId="ADAL" clId="{4A74739E-C420-4C1E-A741-5AE14FF4DC81}" dt="2020-09-04T21:45:50.197" v="91" actId="2165"/>
        <pc:sldMkLst>
          <pc:docMk/>
          <pc:sldMk cId="3104042482" sldId="1056"/>
        </pc:sldMkLst>
        <pc:graphicFrameChg chg="modGraphic">
          <ac:chgData name="Davisson, Sasha" userId="0738f961-0049-4037-8336-aa654506a3bc" providerId="ADAL" clId="{4A74739E-C420-4C1E-A741-5AE14FF4DC81}" dt="2020-09-04T21:45:50.197" v="91" actId="2165"/>
          <ac:graphicFrameMkLst>
            <pc:docMk/>
            <pc:sldMk cId="3104042482" sldId="1056"/>
            <ac:graphicFrameMk id="28" creationId="{8F87F4D4-56ED-47AC-9B5B-7F0E1EB4AE61}"/>
          </ac:graphicFrameMkLst>
        </pc:graphicFrameChg>
      </pc:sldChg>
      <pc:sldChg chg="modSp del mod">
        <pc:chgData name="Davisson, Sasha" userId="0738f961-0049-4037-8336-aa654506a3bc" providerId="ADAL" clId="{4A74739E-C420-4C1E-A741-5AE14FF4DC81}" dt="2020-09-04T21:23:34.590" v="4" actId="47"/>
        <pc:sldMkLst>
          <pc:docMk/>
          <pc:sldMk cId="588205086" sldId="1057"/>
        </pc:sldMkLst>
        <pc:graphicFrameChg chg="modGraphic">
          <ac:chgData name="Davisson, Sasha" userId="0738f961-0049-4037-8336-aa654506a3bc" providerId="ADAL" clId="{4A74739E-C420-4C1E-A741-5AE14FF4DC81}" dt="2020-09-04T21:22:41.402" v="3" actId="20577"/>
          <ac:graphicFrameMkLst>
            <pc:docMk/>
            <pc:sldMk cId="588205086" sldId="1057"/>
            <ac:graphicFrameMk id="18" creationId="{8B6838C5-6DA0-4567-965F-A5C0E43EA3E8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14T17:41:28.110" v="567"/>
        <pc:sldMkLst>
          <pc:docMk/>
          <pc:sldMk cId="3954821342" sldId="1059"/>
        </pc:sldMkLst>
        <pc:spChg chg="mod">
          <ac:chgData name="Davisson, Sasha" userId="0738f961-0049-4037-8336-aa654506a3bc" providerId="ADAL" clId="{4A74739E-C420-4C1E-A741-5AE14FF4DC81}" dt="2020-09-04T21:48:55.936" v="108" actId="20577"/>
          <ac:spMkLst>
            <pc:docMk/>
            <pc:sldMk cId="3954821342" sldId="1059"/>
            <ac:spMk id="24" creationId="{2A23B2C3-0BAE-4F51-AD78-7F51D78822FE}"/>
          </ac:spMkLst>
        </pc:spChg>
        <pc:graphicFrameChg chg="mod modGraphic">
          <ac:chgData name="Davisson, Sasha" userId="0738f961-0049-4037-8336-aa654506a3bc" providerId="ADAL" clId="{4A74739E-C420-4C1E-A741-5AE14FF4DC81}" dt="2020-09-14T17:41:28.110" v="567"/>
          <ac:graphicFrameMkLst>
            <pc:docMk/>
            <pc:sldMk cId="3954821342" sldId="1059"/>
            <ac:graphicFrameMk id="7" creationId="{017C56CF-6672-41C6-87D2-529DEB274FA8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14T18:17:22.476" v="634" actId="1035"/>
        <pc:sldMkLst>
          <pc:docMk/>
          <pc:sldMk cId="2117023422" sldId="1060"/>
        </pc:sldMkLst>
        <pc:spChg chg="mod">
          <ac:chgData name="Davisson, Sasha" userId="0738f961-0049-4037-8336-aa654506a3bc" providerId="ADAL" clId="{4A74739E-C420-4C1E-A741-5AE14FF4DC81}" dt="2020-09-14T18:17:22.476" v="634" actId="1035"/>
          <ac:spMkLst>
            <pc:docMk/>
            <pc:sldMk cId="2117023422" sldId="1060"/>
            <ac:spMk id="3" creationId="{2467AD70-42ED-46E1-B44D-21F84CC9E693}"/>
          </ac:spMkLst>
        </pc:spChg>
        <pc:spChg chg="mod">
          <ac:chgData name="Davisson, Sasha" userId="0738f961-0049-4037-8336-aa654506a3bc" providerId="ADAL" clId="{4A74739E-C420-4C1E-A741-5AE14FF4DC81}" dt="2020-09-14T18:17:22.476" v="634" actId="1035"/>
          <ac:spMkLst>
            <pc:docMk/>
            <pc:sldMk cId="2117023422" sldId="1060"/>
            <ac:spMk id="27" creationId="{10703E71-D569-4B36-9A20-4897E45777B2}"/>
          </ac:spMkLst>
        </pc:spChg>
        <pc:graphicFrameChg chg="mod modGraphic">
          <ac:chgData name="Davisson, Sasha" userId="0738f961-0049-4037-8336-aa654506a3bc" providerId="ADAL" clId="{4A74739E-C420-4C1E-A741-5AE14FF4DC81}" dt="2020-09-14T18:17:22.476" v="634" actId="1035"/>
          <ac:graphicFrameMkLst>
            <pc:docMk/>
            <pc:sldMk cId="2117023422" sldId="1060"/>
            <ac:graphicFrameMk id="28" creationId="{8F87F4D4-56ED-47AC-9B5B-7F0E1EB4AE61}"/>
          </ac:graphicFrameMkLst>
        </pc:graphicFrameChg>
        <pc:graphicFrameChg chg="mod">
          <ac:chgData name="Davisson, Sasha" userId="0738f961-0049-4037-8336-aa654506a3bc" providerId="ADAL" clId="{4A74739E-C420-4C1E-A741-5AE14FF4DC81}" dt="2020-09-14T18:17:22.476" v="634" actId="1035"/>
          <ac:graphicFrameMkLst>
            <pc:docMk/>
            <pc:sldMk cId="2117023422" sldId="1060"/>
            <ac:graphicFrameMk id="35" creationId="{5F712135-32B2-4F4F-845A-E47F299E30F2}"/>
          </ac:graphicFrameMkLst>
        </pc:graphicFrameChg>
      </pc:sldChg>
      <pc:sldChg chg="delSp modSp mod">
        <pc:chgData name="Davisson, Sasha" userId="0738f961-0049-4037-8336-aa654506a3bc" providerId="ADAL" clId="{4A74739E-C420-4C1E-A741-5AE14FF4DC81}" dt="2020-09-04T21:37:43.794" v="60" actId="2165"/>
        <pc:sldMkLst>
          <pc:docMk/>
          <pc:sldMk cId="1219701832" sldId="1066"/>
        </pc:sldMkLst>
        <pc:spChg chg="del">
          <ac:chgData name="Davisson, Sasha" userId="0738f961-0049-4037-8336-aa654506a3bc" providerId="ADAL" clId="{4A74739E-C420-4C1E-A741-5AE14FF4DC81}" dt="2020-09-04T21:30:02.535" v="29" actId="478"/>
          <ac:spMkLst>
            <pc:docMk/>
            <pc:sldMk cId="1219701832" sldId="1066"/>
            <ac:spMk id="11" creationId="{9F0FD6EE-0FF6-48C7-95B7-757F427A684D}"/>
          </ac:spMkLst>
        </pc:spChg>
        <pc:spChg chg="del">
          <ac:chgData name="Davisson, Sasha" userId="0738f961-0049-4037-8336-aa654506a3bc" providerId="ADAL" clId="{4A74739E-C420-4C1E-A741-5AE14FF4DC81}" dt="2020-09-04T21:30:01.735" v="28" actId="478"/>
          <ac:spMkLst>
            <pc:docMk/>
            <pc:sldMk cId="1219701832" sldId="1066"/>
            <ac:spMk id="12" creationId="{7DD8A3C4-1885-4CB8-83AA-D9747192C358}"/>
          </ac:spMkLst>
        </pc:spChg>
        <pc:graphicFrameChg chg="modGraphic">
          <ac:chgData name="Davisson, Sasha" userId="0738f961-0049-4037-8336-aa654506a3bc" providerId="ADAL" clId="{4A74739E-C420-4C1E-A741-5AE14FF4DC81}" dt="2020-09-04T21:30:16.631" v="31" actId="2166"/>
          <ac:graphicFrameMkLst>
            <pc:docMk/>
            <pc:sldMk cId="1219701832" sldId="1066"/>
            <ac:graphicFrameMk id="45" creationId="{BD585DDE-5385-4E3F-99FA-C72A36AEDD68}"/>
          </ac:graphicFrameMkLst>
        </pc:graphicFrameChg>
        <pc:graphicFrameChg chg="modGraphic">
          <ac:chgData name="Davisson, Sasha" userId="0738f961-0049-4037-8336-aa654506a3bc" providerId="ADAL" clId="{4A74739E-C420-4C1E-A741-5AE14FF4DC81}" dt="2020-09-04T21:37:43.794" v="60" actId="2165"/>
          <ac:graphicFrameMkLst>
            <pc:docMk/>
            <pc:sldMk cId="1219701832" sldId="1066"/>
            <ac:graphicFrameMk id="48" creationId="{AE3B85DA-FD5E-44EB-8792-6B8EA3DB5C79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14T17:49:43.920" v="584" actId="1035"/>
        <pc:sldMkLst>
          <pc:docMk/>
          <pc:sldMk cId="3410727496" sldId="1071"/>
        </pc:sldMkLst>
        <pc:spChg chg="mod">
          <ac:chgData name="Davisson, Sasha" userId="0738f961-0049-4037-8336-aa654506a3bc" providerId="ADAL" clId="{4A74739E-C420-4C1E-A741-5AE14FF4DC81}" dt="2020-09-14T17:49:36.852" v="572" actId="1076"/>
          <ac:spMkLst>
            <pc:docMk/>
            <pc:sldMk cId="3410727496" sldId="1071"/>
            <ac:spMk id="10" creationId="{1CCC8D94-67EF-49DC-9D61-48D559B363A8}"/>
          </ac:spMkLst>
        </pc:spChg>
        <pc:spChg chg="mod">
          <ac:chgData name="Davisson, Sasha" userId="0738f961-0049-4037-8336-aa654506a3bc" providerId="ADAL" clId="{4A74739E-C420-4C1E-A741-5AE14FF4DC81}" dt="2020-09-14T17:49:43.920" v="584" actId="1035"/>
          <ac:spMkLst>
            <pc:docMk/>
            <pc:sldMk cId="3410727496" sldId="1071"/>
            <ac:spMk id="12" creationId="{441571DA-5E30-43B5-8A4F-DC37E3083138}"/>
          </ac:spMkLst>
        </pc:spChg>
        <pc:spChg chg="mod">
          <ac:chgData name="Davisson, Sasha" userId="0738f961-0049-4037-8336-aa654506a3bc" providerId="ADAL" clId="{4A74739E-C420-4C1E-A741-5AE14FF4DC81}" dt="2020-09-04T21:29:25.877" v="24" actId="20577"/>
          <ac:spMkLst>
            <pc:docMk/>
            <pc:sldMk cId="3410727496" sldId="1071"/>
            <ac:spMk id="39" creationId="{3EB303F1-C997-49A7-AA17-9E5E7CC63532}"/>
          </ac:spMkLst>
        </pc:spChg>
        <pc:graphicFrameChg chg="mod">
          <ac:chgData name="Davisson, Sasha" userId="0738f961-0049-4037-8336-aa654506a3bc" providerId="ADAL" clId="{4A74739E-C420-4C1E-A741-5AE14FF4DC81}" dt="2020-09-14T17:49:43.920" v="584" actId="1035"/>
          <ac:graphicFrameMkLst>
            <pc:docMk/>
            <pc:sldMk cId="3410727496" sldId="1071"/>
            <ac:graphicFrameMk id="11" creationId="{73A14432-E8EE-4177-AAC1-A15A35C18B72}"/>
          </ac:graphicFrameMkLst>
        </pc:graphicFrameChg>
        <pc:graphicFrameChg chg="modGraphic">
          <ac:chgData name="Davisson, Sasha" userId="0738f961-0049-4037-8336-aa654506a3bc" providerId="ADAL" clId="{4A74739E-C420-4C1E-A741-5AE14FF4DC81}" dt="2020-09-04T21:29:20.437" v="23" actId="20577"/>
          <ac:graphicFrameMkLst>
            <pc:docMk/>
            <pc:sldMk cId="3410727496" sldId="1071"/>
            <ac:graphicFrameMk id="28" creationId="{8F87F4D4-56ED-47AC-9B5B-7F0E1EB4AE61}"/>
          </ac:graphicFrameMkLst>
        </pc:graphicFrameChg>
      </pc:sldChg>
      <pc:sldChg chg="del">
        <pc:chgData name="Davisson, Sasha" userId="0738f961-0049-4037-8336-aa654506a3bc" providerId="ADAL" clId="{4A74739E-C420-4C1E-A741-5AE14FF4DC81}" dt="2020-09-04T21:46:49.522" v="93" actId="47"/>
        <pc:sldMkLst>
          <pc:docMk/>
          <pc:sldMk cId="3420267595" sldId="1074"/>
        </pc:sldMkLst>
      </pc:sldChg>
      <pc:sldChg chg="modSp del mod">
        <pc:chgData name="Davisson, Sasha" userId="0738f961-0049-4037-8336-aa654506a3bc" providerId="ADAL" clId="{4A74739E-C420-4C1E-A741-5AE14FF4DC81}" dt="2020-09-04T21:26:23.563" v="8" actId="47"/>
        <pc:sldMkLst>
          <pc:docMk/>
          <pc:sldMk cId="2155806187" sldId="1075"/>
        </pc:sldMkLst>
        <pc:graphicFrameChg chg="modGraphic">
          <ac:chgData name="Davisson, Sasha" userId="0738f961-0049-4037-8336-aa654506a3bc" providerId="ADAL" clId="{4A74739E-C420-4C1E-A741-5AE14FF4DC81}" dt="2020-09-04T21:25:57.937" v="7" actId="2166"/>
          <ac:graphicFrameMkLst>
            <pc:docMk/>
            <pc:sldMk cId="2155806187" sldId="1075"/>
            <ac:graphicFrameMk id="28" creationId="{8F87F4D4-56ED-47AC-9B5B-7F0E1EB4AE61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04T21:28:19.132" v="20" actId="2165"/>
        <pc:sldMkLst>
          <pc:docMk/>
          <pc:sldMk cId="2652813737" sldId="1078"/>
        </pc:sldMkLst>
        <pc:graphicFrameChg chg="modGraphic">
          <ac:chgData name="Davisson, Sasha" userId="0738f961-0049-4037-8336-aa654506a3bc" providerId="ADAL" clId="{4A74739E-C420-4C1E-A741-5AE14FF4DC81}" dt="2020-09-04T21:28:19.132" v="20" actId="2165"/>
          <ac:graphicFrameMkLst>
            <pc:docMk/>
            <pc:sldMk cId="2652813737" sldId="1078"/>
            <ac:graphicFrameMk id="40" creationId="{6C36E4E6-5B7B-4BC4-B00E-7C76A40079DF}"/>
          </ac:graphicFrameMkLst>
        </pc:graphicFrameChg>
      </pc:sldChg>
      <pc:sldChg chg="del">
        <pc:chgData name="Davisson, Sasha" userId="0738f961-0049-4037-8336-aa654506a3bc" providerId="ADAL" clId="{4A74739E-C420-4C1E-A741-5AE14FF4DC81}" dt="2020-09-04T21:23:36.472" v="5" actId="47"/>
        <pc:sldMkLst>
          <pc:docMk/>
          <pc:sldMk cId="1345513584" sldId="1079"/>
        </pc:sldMkLst>
      </pc:sldChg>
      <pc:sldChg chg="modSp mod">
        <pc:chgData name="Davisson, Sasha" userId="0738f961-0049-4037-8336-aa654506a3bc" providerId="ADAL" clId="{4A74739E-C420-4C1E-A741-5AE14FF4DC81}" dt="2020-09-14T17:50:34.525" v="585" actId="1035"/>
        <pc:sldMkLst>
          <pc:docMk/>
          <pc:sldMk cId="4090266703" sldId="1085"/>
        </pc:sldMkLst>
        <pc:spChg chg="mod">
          <ac:chgData name="Davisson, Sasha" userId="0738f961-0049-4037-8336-aa654506a3bc" providerId="ADAL" clId="{4A74739E-C420-4C1E-A741-5AE14FF4DC81}" dt="2020-09-14T17:50:34.525" v="585" actId="1035"/>
          <ac:spMkLst>
            <pc:docMk/>
            <pc:sldMk cId="4090266703" sldId="1085"/>
            <ac:spMk id="35" creationId="{54426BD8-7A01-407F-B259-0A50A11ADF74}"/>
          </ac:spMkLst>
        </pc:spChg>
        <pc:graphicFrameChg chg="mod">
          <ac:chgData name="Davisson, Sasha" userId="0738f961-0049-4037-8336-aa654506a3bc" providerId="ADAL" clId="{4A74739E-C420-4C1E-A741-5AE14FF4DC81}" dt="2020-09-14T17:50:34.525" v="585" actId="1035"/>
          <ac:graphicFrameMkLst>
            <pc:docMk/>
            <pc:sldMk cId="4090266703" sldId="1085"/>
            <ac:graphicFrameMk id="33" creationId="{FDA4CA1F-B2DA-48E1-A9D9-BFB51914635D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24T18:29:47.372" v="765" actId="947"/>
        <pc:sldMkLst>
          <pc:docMk/>
          <pc:sldMk cId="3947991388" sldId="1090"/>
        </pc:sldMkLst>
        <pc:graphicFrameChg chg="modGraphic">
          <ac:chgData name="Davisson, Sasha" userId="0738f961-0049-4037-8336-aa654506a3bc" providerId="ADAL" clId="{4A74739E-C420-4C1E-A741-5AE14FF4DC81}" dt="2020-09-24T18:29:47.372" v="765" actId="947"/>
          <ac:graphicFrameMkLst>
            <pc:docMk/>
            <pc:sldMk cId="3947991388" sldId="1090"/>
            <ac:graphicFrameMk id="20" creationId="{128BED74-2F42-4871-B95F-C34F313FFD54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14T18:15:48.320" v="609" actId="1036"/>
        <pc:sldMkLst>
          <pc:docMk/>
          <pc:sldMk cId="3919551678" sldId="1092"/>
        </pc:sldMkLst>
        <pc:spChg chg="mod">
          <ac:chgData name="Davisson, Sasha" userId="0738f961-0049-4037-8336-aa654506a3bc" providerId="ADAL" clId="{4A74739E-C420-4C1E-A741-5AE14FF4DC81}" dt="2020-09-14T18:15:37.110" v="599" actId="1035"/>
          <ac:spMkLst>
            <pc:docMk/>
            <pc:sldMk cId="3919551678" sldId="1092"/>
            <ac:spMk id="16" creationId="{26013048-7FE4-4D06-9CB9-18792965C2F0}"/>
          </ac:spMkLst>
        </pc:spChg>
        <pc:spChg chg="mod">
          <ac:chgData name="Davisson, Sasha" userId="0738f961-0049-4037-8336-aa654506a3bc" providerId="ADAL" clId="{4A74739E-C420-4C1E-A741-5AE14FF4DC81}" dt="2020-09-14T18:15:48.320" v="609" actId="1036"/>
          <ac:spMkLst>
            <pc:docMk/>
            <pc:sldMk cId="3919551678" sldId="1092"/>
            <ac:spMk id="33" creationId="{232D4F71-CCE3-49B7-B841-F7B1E27B64B1}"/>
          </ac:spMkLst>
        </pc:spChg>
        <pc:graphicFrameChg chg="mod">
          <ac:chgData name="Davisson, Sasha" userId="0738f961-0049-4037-8336-aa654506a3bc" providerId="ADAL" clId="{4A74739E-C420-4C1E-A741-5AE14FF4DC81}" dt="2020-09-14T18:15:37.110" v="599" actId="1035"/>
          <ac:graphicFrameMkLst>
            <pc:docMk/>
            <pc:sldMk cId="3919551678" sldId="1092"/>
            <ac:graphicFrameMk id="15" creationId="{586BEE32-C319-4698-A3D3-94BC9DC580F0}"/>
          </ac:graphicFrameMkLst>
        </pc:graphicFrameChg>
        <pc:graphicFrameChg chg="mod">
          <ac:chgData name="Davisson, Sasha" userId="0738f961-0049-4037-8336-aa654506a3bc" providerId="ADAL" clId="{4A74739E-C420-4C1E-A741-5AE14FF4DC81}" dt="2020-09-14T18:15:48.320" v="609" actId="1036"/>
          <ac:graphicFrameMkLst>
            <pc:docMk/>
            <pc:sldMk cId="3919551678" sldId="1092"/>
            <ac:graphicFrameMk id="31" creationId="{B88771B8-515A-4E85-A9C7-F1D043EAC194}"/>
          </ac:graphicFrameMkLst>
        </pc:graphicFrameChg>
        <pc:graphicFrameChg chg="mod">
          <ac:chgData name="Davisson, Sasha" userId="0738f961-0049-4037-8336-aa654506a3bc" providerId="ADAL" clId="{4A74739E-C420-4C1E-A741-5AE14FF4DC81}" dt="2020-09-14T18:15:48.320" v="609" actId="1036"/>
          <ac:graphicFrameMkLst>
            <pc:docMk/>
            <pc:sldMk cId="3919551678" sldId="1092"/>
            <ac:graphicFrameMk id="32" creationId="{9D79BB07-71D1-4DA7-A50B-299AFA524671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14T18:23:08.625" v="695" actId="1035"/>
        <pc:sldMkLst>
          <pc:docMk/>
          <pc:sldMk cId="1252119704" sldId="1096"/>
        </pc:sldMkLst>
        <pc:spChg chg="mod">
          <ac:chgData name="Davisson, Sasha" userId="0738f961-0049-4037-8336-aa654506a3bc" providerId="ADAL" clId="{4A74739E-C420-4C1E-A741-5AE14FF4DC81}" dt="2020-09-14T18:23:08.625" v="695" actId="1035"/>
          <ac:spMkLst>
            <pc:docMk/>
            <pc:sldMk cId="1252119704" sldId="1096"/>
            <ac:spMk id="31" creationId="{06D7F22F-BC41-4E78-8B75-618C180C285B}"/>
          </ac:spMkLst>
        </pc:spChg>
        <pc:graphicFrameChg chg="mod">
          <ac:chgData name="Davisson, Sasha" userId="0738f961-0049-4037-8336-aa654506a3bc" providerId="ADAL" clId="{4A74739E-C420-4C1E-A741-5AE14FF4DC81}" dt="2020-09-14T18:23:08.625" v="695" actId="1035"/>
          <ac:graphicFrameMkLst>
            <pc:docMk/>
            <pc:sldMk cId="1252119704" sldId="1096"/>
            <ac:graphicFrameMk id="30" creationId="{2C8F4ECA-BFAC-4FE2-BB0A-FB7B28F6BA1C}"/>
          </ac:graphicFrameMkLst>
        </pc:graphicFrameChg>
        <pc:graphicFrameChg chg="mod">
          <ac:chgData name="Davisson, Sasha" userId="0738f961-0049-4037-8336-aa654506a3bc" providerId="ADAL" clId="{4A74739E-C420-4C1E-A741-5AE14FF4DC81}" dt="2020-09-14T18:23:08.625" v="695" actId="1035"/>
          <ac:graphicFrameMkLst>
            <pc:docMk/>
            <pc:sldMk cId="1252119704" sldId="1096"/>
            <ac:graphicFrameMk id="33" creationId="{B3B00540-D131-4F44-AAA3-16FCE80581C2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04T21:28:30.203" v="21" actId="2165"/>
        <pc:sldMkLst>
          <pc:docMk/>
          <pc:sldMk cId="1869551488" sldId="1110"/>
        </pc:sldMkLst>
        <pc:graphicFrameChg chg="modGraphic">
          <ac:chgData name="Davisson, Sasha" userId="0738f961-0049-4037-8336-aa654506a3bc" providerId="ADAL" clId="{4A74739E-C420-4C1E-A741-5AE14FF4DC81}" dt="2020-09-04T21:28:30.203" v="21" actId="2165"/>
          <ac:graphicFrameMkLst>
            <pc:docMk/>
            <pc:sldMk cId="1869551488" sldId="1110"/>
            <ac:graphicFrameMk id="40" creationId="{6C36E4E6-5B7B-4BC4-B00E-7C76A40079DF}"/>
          </ac:graphicFrameMkLst>
        </pc:graphicFrameChg>
      </pc:sldChg>
      <pc:sldChg chg="modSp mod">
        <pc:chgData name="Davisson, Sasha" userId="0738f961-0049-4037-8336-aa654506a3bc" providerId="ADAL" clId="{4A74739E-C420-4C1E-A741-5AE14FF4DC81}" dt="2020-09-14T18:23:29.726" v="698" actId="1035"/>
        <pc:sldMkLst>
          <pc:docMk/>
          <pc:sldMk cId="3193946310" sldId="1112"/>
        </pc:sldMkLst>
        <pc:spChg chg="mod">
          <ac:chgData name="Davisson, Sasha" userId="0738f961-0049-4037-8336-aa654506a3bc" providerId="ADAL" clId="{4A74739E-C420-4C1E-A741-5AE14FF4DC81}" dt="2020-09-14T18:23:29.726" v="698" actId="1035"/>
          <ac:spMkLst>
            <pc:docMk/>
            <pc:sldMk cId="3193946310" sldId="1112"/>
            <ac:spMk id="31" creationId="{4F4FDB5C-D7E1-4D72-9253-F7D8511B2512}"/>
          </ac:spMkLst>
        </pc:spChg>
        <pc:spChg chg="mod">
          <ac:chgData name="Davisson, Sasha" userId="0738f961-0049-4037-8336-aa654506a3bc" providerId="ADAL" clId="{4A74739E-C420-4C1E-A741-5AE14FF4DC81}" dt="2020-09-04T21:51:03.541" v="112" actId="20577"/>
          <ac:spMkLst>
            <pc:docMk/>
            <pc:sldMk cId="3193946310" sldId="1112"/>
            <ac:spMk id="54" creationId="{CF961228-755A-4B76-9D92-F73BB621DDBA}"/>
          </ac:spMkLst>
        </pc:spChg>
        <pc:graphicFrameChg chg="mod modGraphic">
          <ac:chgData name="Davisson, Sasha" userId="0738f961-0049-4037-8336-aa654506a3bc" providerId="ADAL" clId="{4A74739E-C420-4C1E-A741-5AE14FF4DC81}" dt="2020-09-14T18:23:29.726" v="698" actId="1035"/>
          <ac:graphicFrameMkLst>
            <pc:docMk/>
            <pc:sldMk cId="3193946310" sldId="1112"/>
            <ac:graphicFrameMk id="30" creationId="{F8749A10-1B28-4D6F-A48B-B7B6B10BF91E}"/>
          </ac:graphicFrameMkLst>
        </pc:graphicFrameChg>
      </pc:sldChg>
      <pc:sldChg chg="addSp delSp modSp add mod">
        <pc:chgData name="Davisson, Sasha" userId="0738f961-0049-4037-8336-aa654506a3bc" providerId="ADAL" clId="{4A74739E-C420-4C1E-A741-5AE14FF4DC81}" dt="2020-09-24T18:53:46.869" v="767" actId="207"/>
        <pc:sldMkLst>
          <pc:docMk/>
          <pc:sldMk cId="777358512" sldId="1116"/>
        </pc:sldMkLst>
        <pc:spChg chg="add del mod">
          <ac:chgData name="Davisson, Sasha" userId="0738f961-0049-4037-8336-aa654506a3bc" providerId="ADAL" clId="{4A74739E-C420-4C1E-A741-5AE14FF4DC81}" dt="2020-09-14T17:15:59.248" v="300" actId="478"/>
          <ac:spMkLst>
            <pc:docMk/>
            <pc:sldMk cId="777358512" sldId="1116"/>
            <ac:spMk id="2" creationId="{AD7B3DDE-A69E-44B6-B2A1-B6EBD9385129}"/>
          </ac:spMkLst>
        </pc:spChg>
        <pc:spChg chg="add del mod">
          <ac:chgData name="Davisson, Sasha" userId="0738f961-0049-4037-8336-aa654506a3bc" providerId="ADAL" clId="{4A74739E-C420-4C1E-A741-5AE14FF4DC81}" dt="2020-09-14T17:15:59.248" v="300" actId="478"/>
          <ac:spMkLst>
            <pc:docMk/>
            <pc:sldMk cId="777358512" sldId="1116"/>
            <ac:spMk id="3" creationId="{90E37B5D-990F-467F-B97C-DA01B162AA26}"/>
          </ac:spMkLst>
        </pc:spChg>
        <pc:spChg chg="add del mod">
          <ac:chgData name="Davisson, Sasha" userId="0738f961-0049-4037-8336-aa654506a3bc" providerId="ADAL" clId="{4A74739E-C420-4C1E-A741-5AE14FF4DC81}" dt="2020-09-14T17:16:52.124" v="320" actId="478"/>
          <ac:spMkLst>
            <pc:docMk/>
            <pc:sldMk cId="777358512" sldId="1116"/>
            <ac:spMk id="4" creationId="{2802125C-F54C-4B4D-AAF8-42A34EB55354}"/>
          </ac:spMkLst>
        </pc:spChg>
        <pc:spChg chg="mod">
          <ac:chgData name="Davisson, Sasha" userId="0738f961-0049-4037-8336-aa654506a3bc" providerId="ADAL" clId="{4A74739E-C420-4C1E-A741-5AE14FF4DC81}" dt="2020-09-14T17:32:18.901" v="548" actId="1037"/>
          <ac:spMkLst>
            <pc:docMk/>
            <pc:sldMk cId="777358512" sldId="1116"/>
            <ac:spMk id="5" creationId="{512D4C47-C87E-4350-890D-3532F24BA31A}"/>
          </ac:spMkLst>
        </pc:spChg>
        <pc:spChg chg="mod">
          <ac:chgData name="Davisson, Sasha" userId="0738f961-0049-4037-8336-aa654506a3bc" providerId="ADAL" clId="{4A74739E-C420-4C1E-A741-5AE14FF4DC81}" dt="2020-09-15T18:13:16.422" v="735" actId="12"/>
          <ac:spMkLst>
            <pc:docMk/>
            <pc:sldMk cId="777358512" sldId="1116"/>
            <ac:spMk id="6" creationId="{4D0735E5-67F5-47F4-B82D-CA635DFF7862}"/>
          </ac:spMkLst>
        </pc:spChg>
        <pc:spChg chg="mod">
          <ac:chgData name="Davisson, Sasha" userId="0738f961-0049-4037-8336-aa654506a3bc" providerId="ADAL" clId="{4A74739E-C420-4C1E-A741-5AE14FF4DC81}" dt="2020-09-15T18:13:13.710" v="729" actId="12"/>
          <ac:spMkLst>
            <pc:docMk/>
            <pc:sldMk cId="777358512" sldId="1116"/>
            <ac:spMk id="7" creationId="{08E4830C-AB5C-48B7-A538-E9686C5AE638}"/>
          </ac:spMkLst>
        </pc:spChg>
        <pc:spChg chg="add del mod">
          <ac:chgData name="Davisson, Sasha" userId="0738f961-0049-4037-8336-aa654506a3bc" providerId="ADAL" clId="{4A74739E-C420-4C1E-A741-5AE14FF4DC81}" dt="2020-09-14T17:16:52.124" v="320" actId="478"/>
          <ac:spMkLst>
            <pc:docMk/>
            <pc:sldMk cId="777358512" sldId="1116"/>
            <ac:spMk id="8" creationId="{4404BDFB-B928-433B-B1A7-381F32A2960E}"/>
          </ac:spMkLst>
        </pc:spChg>
        <pc:spChg chg="mod">
          <ac:chgData name="Davisson, Sasha" userId="0738f961-0049-4037-8336-aa654506a3bc" providerId="ADAL" clId="{4A74739E-C420-4C1E-A741-5AE14FF4DC81}" dt="2020-09-14T18:22:24.244" v="688" actId="122"/>
          <ac:spMkLst>
            <pc:docMk/>
            <pc:sldMk cId="777358512" sldId="1116"/>
            <ac:spMk id="9" creationId="{C49F1721-0671-4BAB-9A66-40CDECFC24D5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10" creationId="{AC04457D-0448-42AC-BE0F-C2AE9CAB2147}"/>
          </ac:spMkLst>
        </pc:spChg>
        <pc:spChg chg="mod">
          <ac:chgData name="Davisson, Sasha" userId="0738f961-0049-4037-8336-aa654506a3bc" providerId="ADAL" clId="{4A74739E-C420-4C1E-A741-5AE14FF4DC81}" dt="2020-09-14T18:22:24.244" v="688" actId="122"/>
          <ac:spMkLst>
            <pc:docMk/>
            <pc:sldMk cId="777358512" sldId="1116"/>
            <ac:spMk id="11" creationId="{5B244FE7-53B2-411E-B8FD-B44C785ACEF1}"/>
          </ac:spMkLst>
        </pc:spChg>
        <pc:spChg chg="mod">
          <ac:chgData name="Davisson, Sasha" userId="0738f961-0049-4037-8336-aa654506a3bc" providerId="ADAL" clId="{4A74739E-C420-4C1E-A741-5AE14FF4DC81}" dt="2020-09-15T18:13:14.459" v="731" actId="120"/>
          <ac:spMkLst>
            <pc:docMk/>
            <pc:sldMk cId="777358512" sldId="1116"/>
            <ac:spMk id="12" creationId="{9D51D375-541C-4A8C-81F0-3D50A64B03E0}"/>
          </ac:spMkLst>
        </pc:spChg>
        <pc:spChg chg="add mod">
          <ac:chgData name="Davisson, Sasha" userId="0738f961-0049-4037-8336-aa654506a3bc" providerId="ADAL" clId="{4A74739E-C420-4C1E-A741-5AE14FF4DC81}" dt="2020-09-14T17:48:26.774" v="568" actId="1035"/>
          <ac:spMkLst>
            <pc:docMk/>
            <pc:sldMk cId="777358512" sldId="1116"/>
            <ac:spMk id="13" creationId="{B6FDB622-6737-4E2F-B020-AC5C6447BA52}"/>
          </ac:spMkLst>
        </pc:spChg>
        <pc:spChg chg="del">
          <ac:chgData name="Davisson, Sasha" userId="0738f961-0049-4037-8336-aa654506a3bc" providerId="ADAL" clId="{4A74739E-C420-4C1E-A741-5AE14FF4DC81}" dt="2020-09-14T17:23:47.878" v="489" actId="478"/>
          <ac:spMkLst>
            <pc:docMk/>
            <pc:sldMk cId="777358512" sldId="1116"/>
            <ac:spMk id="14" creationId="{BEEB7872-5D1A-4176-AF3E-BE759570E71A}"/>
          </ac:spMkLst>
        </pc:spChg>
        <pc:spChg chg="del">
          <ac:chgData name="Davisson, Sasha" userId="0738f961-0049-4037-8336-aa654506a3bc" providerId="ADAL" clId="{4A74739E-C420-4C1E-A741-5AE14FF4DC81}" dt="2020-09-14T17:22:52.479" v="484" actId="478"/>
          <ac:spMkLst>
            <pc:docMk/>
            <pc:sldMk cId="777358512" sldId="1116"/>
            <ac:spMk id="15" creationId="{8FB6E2B0-CA85-4737-8D48-6B51ABAB41C9}"/>
          </ac:spMkLst>
        </pc:spChg>
        <pc:spChg chg="add mod">
          <ac:chgData name="Davisson, Sasha" userId="0738f961-0049-4037-8336-aa654506a3bc" providerId="ADAL" clId="{4A74739E-C420-4C1E-A741-5AE14FF4DC81}" dt="2020-09-14T17:33:16.284" v="553" actId="1037"/>
          <ac:spMkLst>
            <pc:docMk/>
            <pc:sldMk cId="777358512" sldId="1116"/>
            <ac:spMk id="16" creationId="{E7E1E464-9185-4B22-BC01-1D3F4445E404}"/>
          </ac:spMkLst>
        </pc:spChg>
        <pc:spChg chg="add mod">
          <ac:chgData name="Davisson, Sasha" userId="0738f961-0049-4037-8336-aa654506a3bc" providerId="ADAL" clId="{4A74739E-C420-4C1E-A741-5AE14FF4DC81}" dt="2020-09-14T17:48:36.882" v="570" actId="1036"/>
          <ac:spMkLst>
            <pc:docMk/>
            <pc:sldMk cId="777358512" sldId="1116"/>
            <ac:spMk id="17" creationId="{37B16790-148D-40A6-AE72-01161D856F24}"/>
          </ac:spMkLst>
        </pc:spChg>
        <pc:spChg chg="add mod">
          <ac:chgData name="Davisson, Sasha" userId="0738f961-0049-4037-8336-aa654506a3bc" providerId="ADAL" clId="{4A74739E-C420-4C1E-A741-5AE14FF4DC81}" dt="2020-09-14T17:33:16.284" v="553" actId="1037"/>
          <ac:spMkLst>
            <pc:docMk/>
            <pc:sldMk cId="777358512" sldId="1116"/>
            <ac:spMk id="18" creationId="{1A32686D-8EAD-4759-B4EA-5E38BD4FEEDE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20" creationId="{1D2AD3EB-CB9B-4E3F-9913-3E5C676A1C15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21" creationId="{4DB2A495-2F93-4EC4-9FC9-0FC72A1B5C78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22" creationId="{0F5CF6C0-EDC3-4B23-B8FA-EF997CC5EC25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23" creationId="{F03525AF-AFA2-449E-8A9D-FE5B67FDC455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24" creationId="{41593D64-DABC-4428-BEB1-A436D637BBCD}"/>
          </ac:spMkLst>
        </pc:spChg>
        <pc:spChg chg="mod">
          <ac:chgData name="Davisson, Sasha" userId="0738f961-0049-4037-8336-aa654506a3bc" providerId="ADAL" clId="{4A74739E-C420-4C1E-A741-5AE14FF4DC81}" dt="2020-09-24T18:53:46.869" v="767" actId="207"/>
          <ac:spMkLst>
            <pc:docMk/>
            <pc:sldMk cId="777358512" sldId="1116"/>
            <ac:spMk id="34" creationId="{909E1ED8-9645-47D1-A6AB-D268F5FC967B}"/>
          </ac:spMkLst>
        </pc:spChg>
        <pc:spChg chg="del">
          <ac:chgData name="Davisson, Sasha" userId="0738f961-0049-4037-8336-aa654506a3bc" providerId="ADAL" clId="{4A74739E-C420-4C1E-A741-5AE14FF4DC81}" dt="2020-09-14T17:23:45.773" v="488" actId="478"/>
          <ac:spMkLst>
            <pc:docMk/>
            <pc:sldMk cId="777358512" sldId="1116"/>
            <ac:spMk id="36" creationId="{F5A7CE6C-8DCE-4DAA-ADF0-2943937695B1}"/>
          </ac:spMkLst>
        </pc:spChg>
        <pc:spChg chg="mod">
          <ac:chgData name="Davisson, Sasha" userId="0738f961-0049-4037-8336-aa654506a3bc" providerId="ADAL" clId="{4A74739E-C420-4C1E-A741-5AE14FF4DC81}" dt="2020-09-15T21:00:46.777" v="736" actId="1038"/>
          <ac:spMkLst>
            <pc:docMk/>
            <pc:sldMk cId="777358512" sldId="1116"/>
            <ac:spMk id="38" creationId="{4349EB99-5117-46AE-B08D-E06E97A4D8C0}"/>
          </ac:spMkLst>
        </pc:spChg>
        <pc:spChg chg="del">
          <ac:chgData name="Davisson, Sasha" userId="0738f961-0049-4037-8336-aa654506a3bc" providerId="ADAL" clId="{4A74739E-C420-4C1E-A741-5AE14FF4DC81}" dt="2020-09-14T17:22:52.479" v="484" actId="478"/>
          <ac:spMkLst>
            <pc:docMk/>
            <pc:sldMk cId="777358512" sldId="1116"/>
            <ac:spMk id="39" creationId="{EED27CBC-DAFB-4EA4-A436-BDC50B7026B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/>
          </p:nvPr>
        </p:nvSpPr>
        <p:spPr>
          <a:xfrm>
            <a:off x="811213" y="696913"/>
            <a:ext cx="5387975" cy="3486150"/>
          </a:xfrm>
          <a:prstGeom prst="rect">
            <a:avLst/>
          </a:prstGeom>
        </p:spPr>
        <p:txBody>
          <a:bodyPr lIns="93173" tIns="46587" rIns="93173" bIns="46587"/>
          <a:lstStyle/>
          <a:p>
            <a:endParaRPr/>
          </a:p>
        </p:txBody>
      </p:sp>
      <p:sp>
        <p:nvSpPr>
          <p:cNvPr id="61" name="Shape 61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3" tIns="46587" rIns="93173" bIns="46587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73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50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09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425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57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2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15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08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80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313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84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63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271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3253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79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627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322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70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473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23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7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072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4456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733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135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61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682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437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782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855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99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1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4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5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16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1399031" y="1076249"/>
            <a:ext cx="10266196" cy="724206"/>
          </a:xfrm>
          <a:prstGeom prst="rect">
            <a:avLst/>
          </a:prstGeom>
        </p:spPr>
        <p:txBody>
          <a:bodyPr/>
          <a:lstStyle>
            <a:lvl1pPr algn="l">
              <a:defRPr sz="3634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1399031" y="2585008"/>
            <a:ext cx="12445557" cy="66374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1530"/>
              </a:spcBef>
              <a:buSzTx/>
              <a:buNone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330955" indent="-330955">
              <a:spcBef>
                <a:spcPts val="1530"/>
              </a:spcBef>
              <a:buSzPct val="90000"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701128" indent="-263903">
              <a:spcBef>
                <a:spcPts val="1530"/>
              </a:spcBef>
              <a:buSzPct val="90000"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065736" indent="-297556">
              <a:spcBef>
                <a:spcPts val="1530"/>
              </a:spcBef>
              <a:buSzPct val="90000"/>
              <a:buChar char="◦"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1530"/>
              </a:spcBef>
              <a:buSzTx/>
              <a:buNone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478774" y="2235202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2960681" y="2235202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1478774" y="3938346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473221" y="5651538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13"/>
          <p:cNvSpPr>
            <a:spLocks noGrp="1" noChangeAspect="1"/>
          </p:cNvSpPr>
          <p:nvPr>
            <p:ph type="pic" sz="quarter" idx="21"/>
          </p:nvPr>
        </p:nvSpPr>
        <p:spPr>
          <a:xfrm>
            <a:off x="2960681" y="5651538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13"/>
          <p:cNvSpPr>
            <a:spLocks noGrp="1" noChangeAspect="1"/>
          </p:cNvSpPr>
          <p:nvPr>
            <p:ph type="pic" sz="quarter" idx="22"/>
          </p:nvPr>
        </p:nvSpPr>
        <p:spPr>
          <a:xfrm>
            <a:off x="4442588" y="5651538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13"/>
          <p:cNvSpPr>
            <a:spLocks noGrp="1" noChangeAspect="1"/>
          </p:cNvSpPr>
          <p:nvPr>
            <p:ph type="pic" sz="quarter" idx="23"/>
          </p:nvPr>
        </p:nvSpPr>
        <p:spPr>
          <a:xfrm>
            <a:off x="1473221" y="7354682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6" name="Picture Placeholder 13"/>
          <p:cNvSpPr>
            <a:spLocks noGrp="1" noChangeAspect="1"/>
          </p:cNvSpPr>
          <p:nvPr>
            <p:ph type="pic" sz="quarter" idx="24"/>
          </p:nvPr>
        </p:nvSpPr>
        <p:spPr>
          <a:xfrm>
            <a:off x="2960681" y="7354682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3"/>
          <p:cNvSpPr>
            <a:spLocks noGrp="1" noChangeAspect="1"/>
          </p:cNvSpPr>
          <p:nvPr>
            <p:ph type="pic" sz="quarter" idx="26"/>
          </p:nvPr>
        </p:nvSpPr>
        <p:spPr>
          <a:xfrm>
            <a:off x="4440531" y="2235202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1" name="Picture Placeholder 13"/>
          <p:cNvSpPr>
            <a:spLocks noGrp="1" noChangeAspect="1"/>
          </p:cNvSpPr>
          <p:nvPr>
            <p:ph type="pic" sz="quarter" idx="29"/>
          </p:nvPr>
        </p:nvSpPr>
        <p:spPr>
          <a:xfrm>
            <a:off x="4440531" y="3938346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2" name="Picture Placeholder 13"/>
          <p:cNvSpPr>
            <a:spLocks noGrp="1" noChangeAspect="1"/>
          </p:cNvSpPr>
          <p:nvPr>
            <p:ph type="pic" sz="quarter" idx="30"/>
          </p:nvPr>
        </p:nvSpPr>
        <p:spPr>
          <a:xfrm>
            <a:off x="5927991" y="3938346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4" name="Picture Placeholder 13"/>
          <p:cNvSpPr>
            <a:spLocks noGrp="1" noChangeAspect="1"/>
          </p:cNvSpPr>
          <p:nvPr>
            <p:ph type="pic" sz="quarter" idx="32"/>
          </p:nvPr>
        </p:nvSpPr>
        <p:spPr>
          <a:xfrm>
            <a:off x="5922438" y="5651538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7" name="Picture Placeholder 13"/>
          <p:cNvSpPr>
            <a:spLocks noGrp="1" noChangeAspect="1"/>
          </p:cNvSpPr>
          <p:nvPr>
            <p:ph type="pic" sz="quarter" idx="35"/>
          </p:nvPr>
        </p:nvSpPr>
        <p:spPr>
          <a:xfrm>
            <a:off x="5922438" y="7354682"/>
            <a:ext cx="1461345" cy="167949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893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428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49576" y="2528572"/>
            <a:ext cx="3923134" cy="2617048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817594" y="2528572"/>
            <a:ext cx="3923134" cy="2617048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871883" y="2528572"/>
            <a:ext cx="3923134" cy="2617048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1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410423" y="0"/>
            <a:ext cx="5134378" cy="10058400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5134378" cy="10058400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05212" y="0"/>
            <a:ext cx="5134378" cy="5029200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5212" y="5116374"/>
            <a:ext cx="5134378" cy="4942027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37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97911" y="2339986"/>
            <a:ext cx="6045902" cy="5029200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0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542522"/>
            <a:ext cx="15544800" cy="5323735"/>
          </a:xfrm>
        </p:spPr>
        <p:txBody>
          <a:bodyPr>
            <a:normAutofit/>
          </a:bodyPr>
          <a:lstStyle>
            <a:lvl1pPr>
              <a:defRPr sz="153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922429" y="1"/>
            <a:ext cx="3181436" cy="19494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87" tIns="29143" rIns="58287" bIns="29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9" b="0" i="0">
              <a:latin typeface="Helvetica Neue LT Std 55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16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with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101805" y="2886461"/>
            <a:ext cx="6439794" cy="5293955"/>
          </a:xfrm>
        </p:spPr>
        <p:txBody>
          <a:bodyPr>
            <a:normAutofit/>
          </a:bodyPr>
          <a:lstStyle>
            <a:lvl1pPr marL="0" indent="0">
              <a:buNone/>
              <a:defRPr sz="2040">
                <a:latin typeface="Calibri Light"/>
                <a:cs typeface="Calibri Light"/>
              </a:defRPr>
            </a:lvl1pPr>
          </a:lstStyle>
          <a:p>
            <a:endParaRPr lang="id-ID"/>
          </a:p>
        </p:txBody>
      </p:sp>
      <p:sp>
        <p:nvSpPr>
          <p:cNvPr id="9" name="Freeform 30"/>
          <p:cNvSpPr>
            <a:spLocks noChangeArrowheads="1"/>
          </p:cNvSpPr>
          <p:nvPr userDrawn="1"/>
        </p:nvSpPr>
        <p:spPr bwMode="auto">
          <a:xfrm>
            <a:off x="13937133" y="9505957"/>
            <a:ext cx="223445" cy="262058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29">
              <a:latin typeface="Calibri Light"/>
            </a:endParaRPr>
          </a:p>
        </p:txBody>
      </p:sp>
      <p:sp>
        <p:nvSpPr>
          <p:cNvPr id="10" name="Freeform 38"/>
          <p:cNvSpPr>
            <a:spLocks noChangeArrowheads="1"/>
          </p:cNvSpPr>
          <p:nvPr userDrawn="1"/>
        </p:nvSpPr>
        <p:spPr bwMode="auto">
          <a:xfrm>
            <a:off x="14001500" y="9561837"/>
            <a:ext cx="79749" cy="158969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29">
              <a:latin typeface="Calibri Light"/>
            </a:endParaRPr>
          </a:p>
        </p:txBody>
      </p:sp>
      <p:sp>
        <p:nvSpPr>
          <p:cNvPr id="11" name="Freeform 30"/>
          <p:cNvSpPr>
            <a:spLocks noChangeArrowheads="1"/>
          </p:cNvSpPr>
          <p:nvPr userDrawn="1"/>
        </p:nvSpPr>
        <p:spPr bwMode="auto">
          <a:xfrm>
            <a:off x="14202430" y="9505635"/>
            <a:ext cx="223445" cy="262058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29">
              <a:latin typeface="Calibri Light"/>
            </a:endParaRPr>
          </a:p>
        </p:txBody>
      </p:sp>
      <p:sp>
        <p:nvSpPr>
          <p:cNvPr id="12" name="Freeform 38"/>
          <p:cNvSpPr>
            <a:spLocks noChangeArrowheads="1"/>
          </p:cNvSpPr>
          <p:nvPr userDrawn="1"/>
        </p:nvSpPr>
        <p:spPr bwMode="auto">
          <a:xfrm flipH="1">
            <a:off x="14261513" y="9561515"/>
            <a:ext cx="79329" cy="158969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029">
              <a:latin typeface="Calibri Light"/>
            </a:endParaRPr>
          </a:p>
        </p:txBody>
      </p:sp>
      <p:sp>
        <p:nvSpPr>
          <p:cNvPr id="13" name="Teardrop 12"/>
          <p:cNvSpPr/>
          <p:nvPr userDrawn="1"/>
        </p:nvSpPr>
        <p:spPr>
          <a:xfrm>
            <a:off x="14715300" y="595026"/>
            <a:ext cx="454641" cy="522833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29">
              <a:latin typeface="Calibri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4705841" y="601098"/>
            <a:ext cx="498293" cy="392393"/>
          </a:xfrm>
          <a:prstGeom prst="rect">
            <a:avLst/>
          </a:prstGeom>
          <a:noFill/>
        </p:spPr>
        <p:txBody>
          <a:bodyPr wrap="none" lIns="116562" tIns="58282" rIns="116562" bIns="58282" rtlCol="0">
            <a:spAutoFit/>
          </a:bodyPr>
          <a:lstStyle/>
          <a:p>
            <a:pPr algn="ctr"/>
            <a:fld id="{260E2A6B-A809-4840-BF14-8648BC0BDF87}" type="slidenum">
              <a:rPr lang="id-ID" sz="1785" b="1" smtClean="0">
                <a:solidFill>
                  <a:schemeClr val="bg1"/>
                </a:solidFill>
                <a:latin typeface="Calibri Light"/>
                <a:cs typeface="Calibri Light"/>
              </a:rPr>
              <a:pPr algn="ctr"/>
              <a:t>‹#›</a:t>
            </a:fld>
            <a:endParaRPr lang="id-ID" sz="1785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36451" y="9411909"/>
            <a:ext cx="2330732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530" b="1">
                <a:solidFill>
                  <a:schemeClr val="tx1"/>
                </a:solidFill>
                <a:latin typeface="Lato Regular"/>
                <a:cs typeface="Lato Regular"/>
              </a:rPr>
              <a:t>Capitalist</a:t>
            </a:r>
            <a:r>
              <a:rPr lang="id-ID" sz="1530" b="1">
                <a:solidFill>
                  <a:schemeClr val="tx1"/>
                </a:solidFill>
                <a:latin typeface="+mj-lt"/>
              </a:rPr>
              <a:t> </a:t>
            </a:r>
            <a:r>
              <a:rPr lang="id-ID" sz="1530" b="0">
                <a:solidFill>
                  <a:schemeClr val="tx1"/>
                </a:solidFill>
                <a:latin typeface="Calibri Light"/>
                <a:cs typeface="Calibri Light"/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330709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62991" y="1551491"/>
            <a:ext cx="2926080" cy="578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5448" tIns="77724" rIns="155448" bIns="77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60"/>
          </a:p>
        </p:txBody>
      </p:sp>
      <p:sp>
        <p:nvSpPr>
          <p:cNvPr id="5" name="Rectangle 4"/>
          <p:cNvSpPr/>
          <p:nvPr userDrawn="1"/>
        </p:nvSpPr>
        <p:spPr>
          <a:xfrm>
            <a:off x="14504669" y="0"/>
            <a:ext cx="1040130" cy="894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5448" tIns="77724" rIns="155448" bIns="7772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60"/>
          </a:p>
        </p:txBody>
      </p:sp>
    </p:spTree>
    <p:extLst>
      <p:ext uri="{BB962C8B-B14F-4D97-AF65-F5344CB8AC3E}">
        <p14:creationId xmlns:p14="http://schemas.microsoft.com/office/powerpoint/2010/main" val="18806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925358-841E-41E8-969A-CAC8ECA83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0059" y="1539411"/>
            <a:ext cx="14207711" cy="840502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271062" y="1292921"/>
            <a:ext cx="2476059" cy="89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87" tIns="29143" rIns="58287" bIns="29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9" b="0" i="0">
              <a:latin typeface="Helvetica Neue LT Std 55 Roman" charset="0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4149" y="370346"/>
            <a:ext cx="12077472" cy="856827"/>
          </a:xfrm>
          <a:noFill/>
        </p:spPr>
        <p:txBody>
          <a:bodyPr wrap="square" rtlCol="0">
            <a:noAutofit/>
          </a:bodyPr>
          <a:lstStyle>
            <a:lvl1pPr algn="l">
              <a:defRPr lang="en-US" sz="4273" dirty="0">
                <a:solidFill>
                  <a:schemeClr val="tx2"/>
                </a:solidFill>
              </a:defRPr>
            </a:lvl1pPr>
            <a:lvl2pPr>
              <a:defRPr sz="4208"/>
            </a:lvl2pPr>
          </a:lstStyle>
          <a:p>
            <a:pPr lvl="0" defTabSz="693805"/>
            <a:r>
              <a:rPr lang="en-US" sz="4208" b="1">
                <a:solidFill>
                  <a:schemeClr val="tx2"/>
                </a:solidFill>
                <a:latin typeface="Helvetica Neue LT Std 75 Bold" charset="0"/>
                <a:cs typeface="Helvetica Neue LT Std 75 Bold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2831944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71062" y="1805711"/>
            <a:ext cx="2476059" cy="89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87" tIns="29143" rIns="58287" bIns="29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9" b="0" i="0">
              <a:latin typeface="Helvetica Neue LT Std 55 Roman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4149" y="370346"/>
            <a:ext cx="12077472" cy="856827"/>
          </a:xfrm>
          <a:noFill/>
        </p:spPr>
        <p:txBody>
          <a:bodyPr wrap="square" rtlCol="0">
            <a:noAutofit/>
          </a:bodyPr>
          <a:lstStyle>
            <a:lvl1pPr algn="l">
              <a:defRPr lang="en-US" sz="4273" dirty="0">
                <a:solidFill>
                  <a:schemeClr val="tx2"/>
                </a:solidFill>
              </a:defRPr>
            </a:lvl1pPr>
            <a:lvl2pPr>
              <a:defRPr sz="4208"/>
            </a:lvl2pPr>
          </a:lstStyle>
          <a:p>
            <a:pPr lvl="0" defTabSz="693805"/>
            <a:r>
              <a:rPr lang="en-US" sz="4208" b="1">
                <a:solidFill>
                  <a:schemeClr val="tx2"/>
                </a:solidFill>
                <a:latin typeface="Helvetica Neue LT Std 75 Bold" charset="0"/>
                <a:cs typeface="Helvetica Neue LT Std 75 Bold" charset="0"/>
              </a:rPr>
              <a:t>Click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84148" y="1108354"/>
            <a:ext cx="11863705" cy="634795"/>
          </a:xfrm>
        </p:spPr>
        <p:txBody>
          <a:bodyPr/>
          <a:lstStyle>
            <a:lvl1pPr>
              <a:defRPr sz="5440" b="0"/>
            </a:lvl1pPr>
          </a:lstStyle>
          <a:p>
            <a:pPr marL="0" marR="0" lvl="0" indent="0" algn="l" defTabSz="6939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5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Click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25358-841E-41E8-969A-CAC8ECA83A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84150" y="2167009"/>
            <a:ext cx="13069980" cy="773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ADF1-B34F-4541-AC92-9B789747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B75CB-6A15-8849-B730-8D7EB502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C46E1-6DEE-B749-AAF9-5021E9538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A7F72-72EC-994F-8B30-F6CB350D9BCD}" type="datetimeFigureOut">
              <a:rPr lang="en-US" smtClean="0"/>
              <a:t>9/24/2020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4869F-61A8-964B-B6FA-1C3269AC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E196-3567-CD4C-99DD-65B40131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BAB4-AD79-6A4D-BB60-238E24CABA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99033" y="2585008"/>
            <a:ext cx="8240133" cy="66374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1530"/>
              </a:spcBef>
              <a:buSzTx/>
              <a:buNone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330955" indent="-330955">
              <a:spcBef>
                <a:spcPts val="1530"/>
              </a:spcBef>
              <a:buSzPct val="90000"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701128" indent="-263903">
              <a:spcBef>
                <a:spcPts val="1530"/>
              </a:spcBef>
              <a:buSzPct val="90000"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065736" indent="-297556">
              <a:spcBef>
                <a:spcPts val="1530"/>
              </a:spcBef>
              <a:buSzPct val="90000"/>
              <a:buChar char="◦"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1530"/>
              </a:spcBef>
              <a:buSzTx/>
              <a:buNone/>
              <a:defRPr sz="2678" b="1">
                <a:solidFill>
                  <a:srgbClr val="595959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Picture Placeholder 4"/>
          <p:cNvSpPr>
            <a:spLocks noGrp="1"/>
          </p:cNvSpPr>
          <p:nvPr>
            <p:ph type="pic" sz="half" idx="13"/>
          </p:nvPr>
        </p:nvSpPr>
        <p:spPr>
          <a:xfrm>
            <a:off x="9972267" y="2585008"/>
            <a:ext cx="4934087" cy="6637498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iangle_icon_2015revise.png">
            <a:extLst>
              <a:ext uri="{FF2B5EF4-FFF2-40B4-BE49-F238E27FC236}">
                <a16:creationId xmlns:a16="http://schemas.microsoft.com/office/drawing/2014/main" id="{51B29D0D-C33A-4D8E-957A-7D5748AE7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2577" y="163598"/>
            <a:ext cx="764214" cy="52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544800" cy="10058400"/>
          </a:xfrm>
        </p:spPr>
        <p:txBody>
          <a:bodyPr>
            <a:normAutofit/>
          </a:bodyPr>
          <a:lstStyle>
            <a:lvl1pPr marL="0" indent="0">
              <a:buNone/>
              <a:defRPr sz="204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7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401802" y="2046606"/>
            <a:ext cx="6045087" cy="6955895"/>
          </a:xfrm>
        </p:spPr>
        <p:txBody>
          <a:bodyPr>
            <a:normAutofit/>
          </a:bodyPr>
          <a:lstStyle>
            <a:lvl1pPr marL="0" indent="0">
              <a:buNone/>
              <a:defRPr sz="2295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86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062" y="1292921"/>
            <a:ext cx="2476059" cy="89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87" tIns="29143" rIns="58287" bIns="29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9" b="0" i="0">
              <a:latin typeface="Helvetica Neue LT Std 55 Roman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4149" y="370346"/>
            <a:ext cx="12077472" cy="856827"/>
          </a:xfrm>
          <a:noFill/>
        </p:spPr>
        <p:txBody>
          <a:bodyPr wrap="square" rtlCol="0">
            <a:noAutofit/>
          </a:bodyPr>
          <a:lstStyle>
            <a:lvl1pPr algn="l">
              <a:defRPr lang="en-US" sz="4273" dirty="0">
                <a:solidFill>
                  <a:schemeClr val="tx2"/>
                </a:solidFill>
              </a:defRPr>
            </a:lvl1pPr>
            <a:lvl2pPr>
              <a:defRPr sz="4208"/>
            </a:lvl2pPr>
          </a:lstStyle>
          <a:p>
            <a:pPr lvl="0" defTabSz="693805"/>
            <a:r>
              <a:rPr lang="en-US" sz="4208" b="1">
                <a:solidFill>
                  <a:schemeClr val="tx2"/>
                </a:solidFill>
                <a:latin typeface="Helvetica Neue LT Std 75 Bold" charset="0"/>
                <a:cs typeface="Helvetica Neue LT Std 75 Bold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1905873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71062" y="1805711"/>
            <a:ext cx="2476059" cy="8940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8287" tIns="29143" rIns="58287" bIns="2914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29" b="0" i="0">
              <a:latin typeface="Helvetica Neue LT Std 55 Roman" charset="0"/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84149" y="370346"/>
            <a:ext cx="12077472" cy="856827"/>
          </a:xfrm>
          <a:noFill/>
        </p:spPr>
        <p:txBody>
          <a:bodyPr wrap="square" rtlCol="0">
            <a:noAutofit/>
          </a:bodyPr>
          <a:lstStyle>
            <a:lvl1pPr algn="l">
              <a:defRPr lang="en-US" sz="4273" dirty="0">
                <a:solidFill>
                  <a:schemeClr val="tx2"/>
                </a:solidFill>
              </a:defRPr>
            </a:lvl1pPr>
            <a:lvl2pPr>
              <a:defRPr sz="4208"/>
            </a:lvl2pPr>
          </a:lstStyle>
          <a:p>
            <a:pPr lvl="0" defTabSz="693805"/>
            <a:r>
              <a:rPr lang="en-US" sz="4208" b="1">
                <a:solidFill>
                  <a:schemeClr val="tx2"/>
                </a:solidFill>
                <a:latin typeface="Helvetica Neue LT Std 75 Bold" charset="0"/>
                <a:cs typeface="Helvetica Neue LT Std 75 Bold" charset="0"/>
              </a:rPr>
              <a:t>Click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84148" y="1108354"/>
            <a:ext cx="11863705" cy="634795"/>
          </a:xfrm>
        </p:spPr>
        <p:txBody>
          <a:bodyPr/>
          <a:lstStyle>
            <a:lvl1pPr>
              <a:defRPr sz="5440" b="0"/>
            </a:lvl1pPr>
          </a:lstStyle>
          <a:p>
            <a:pPr marL="0" marR="0" lvl="0" indent="0" algn="l" defTabSz="69399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55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Click here</a:t>
            </a:r>
          </a:p>
        </p:txBody>
      </p:sp>
    </p:spTree>
    <p:extLst>
      <p:ext uri="{BB962C8B-B14F-4D97-AF65-F5344CB8AC3E}">
        <p14:creationId xmlns:p14="http://schemas.microsoft.com/office/powerpoint/2010/main" val="44084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1097911" y="2505986"/>
            <a:ext cx="4036579" cy="46433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4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1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vidual of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0" y="2"/>
            <a:ext cx="7772400" cy="1017170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4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20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5768578" y="4024834"/>
            <a:ext cx="4007644" cy="1924555"/>
            <a:chOff x="0" y="0"/>
            <a:chExt cx="4191000" cy="1749593"/>
          </a:xfrm>
        </p:grpSpPr>
        <p:pic>
          <p:nvPicPr>
            <p:cNvPr id="2" name="Picture 2" descr="Picture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1231252"/>
              <a:ext cx="4191000" cy="5183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" name="Picture 3" descr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320" y="0"/>
              <a:ext cx="3572362" cy="715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2639303" y="7099594"/>
            <a:ext cx="10266196" cy="7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777240" y="2346962"/>
            <a:ext cx="13990320" cy="663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863765" y="9188155"/>
            <a:ext cx="276677" cy="26898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148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</p:sldLayoutIdLst>
  <p:transition spd="med"/>
  <p:txStyles>
    <p:titleStyle>
      <a:lvl1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ct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60" b="1" i="0" u="none" strike="noStrike" cap="none" spc="0" baseline="0">
          <a:ln>
            <a:noFill/>
          </a:ln>
          <a:solidFill>
            <a:srgbClr val="FFC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377848" marR="0" indent="-377848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02926" marR="0" indent="-377848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228006" marR="0" indent="-377847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653085" marR="0" indent="-377847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078165" marR="0" indent="-377847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503244" marR="0" indent="-377847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2928324" marR="0" indent="-377847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353406" marR="0" indent="-377847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3778485" marR="0" indent="-377848" algn="l" defTabSz="558676" rtl="0" latinLnBrk="0">
        <a:lnSpc>
          <a:spcPct val="100000"/>
        </a:lnSpc>
        <a:spcBef>
          <a:spcPts val="4016"/>
        </a:spcBef>
        <a:spcAft>
          <a:spcPts val="0"/>
        </a:spcAft>
        <a:buClrTx/>
        <a:buSzPct val="75000"/>
        <a:buFontTx/>
        <a:buChar char="•"/>
        <a:tabLst/>
        <a:defRPr sz="306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r" defTabSz="55867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4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4"/>
            <a:ext cx="13990320" cy="1676400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2"/>
            <a:ext cx="13990320" cy="6638079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9"/>
            <a:ext cx="3627120" cy="535517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1850" b="0" i="0">
                <a:solidFill>
                  <a:schemeClr val="tx1">
                    <a:tint val="75000"/>
                  </a:schemeClr>
                </a:solidFill>
                <a:latin typeface="Helvetica Neue LT Std 55 Roman" charset="0"/>
              </a:defRPr>
            </a:lvl1pPr>
          </a:lstStyle>
          <a:p>
            <a:fld id="{21599422-E8BB-434D-B83B-853B35C0D38C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9"/>
            <a:ext cx="4922520" cy="535517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1850" b="0" i="0">
                <a:solidFill>
                  <a:schemeClr val="tx1">
                    <a:tint val="75000"/>
                  </a:schemeClr>
                </a:solidFill>
                <a:latin typeface="Helvetica Neue LT Std 55 Roma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9"/>
            <a:ext cx="3627120" cy="535517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1850" b="0" i="0">
                <a:solidFill>
                  <a:schemeClr val="tx1">
                    <a:tint val="75000"/>
                  </a:schemeClr>
                </a:solidFill>
                <a:latin typeface="Helvetica Neue LT Std 55 Roman" charset="0"/>
              </a:defRPr>
            </a:lvl1pPr>
          </a:lstStyle>
          <a:p>
            <a:fld id="{4AFB891B-AB7E-3649-97C7-338B5D56FE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3878357" y="686585"/>
            <a:ext cx="679066" cy="5355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1088639" rtl="0" eaLnBrk="1" latinLnBrk="0" hangingPunct="1">
              <a:defRPr sz="2400" kern="1200">
                <a:solidFill>
                  <a:schemeClr val="bg1"/>
                </a:solidFill>
                <a:latin typeface="Raleway Regular"/>
                <a:ea typeface="+mn-ea"/>
                <a:cs typeface="Raleway Regular"/>
              </a:defRPr>
            </a:lvl1pPr>
            <a:lvl2pPr marL="1088639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77278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65917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54556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43195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531834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20472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09111" algn="l" defTabSz="1088639" rtl="0" eaLnBrk="1" latinLnBrk="0" hangingPunct="1"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30" b="0" i="0">
              <a:latin typeface="Helvetica Neue LT Std 65 Medium" charset="0"/>
              <a:cs typeface="Helvetica Neue LT Std 65 Medium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1" t="32737" r="39097" b="30530"/>
          <a:stretch/>
        </p:blipFill>
        <p:spPr>
          <a:xfrm>
            <a:off x="14459349" y="78309"/>
            <a:ext cx="1030807" cy="80676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2131289" y="9667181"/>
            <a:ext cx="3360215" cy="2754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90" err="1">
                <a:solidFill>
                  <a:srgbClr val="FF0000"/>
                </a:solidFill>
              </a:rPr>
              <a:t>InVue</a:t>
            </a:r>
            <a:r>
              <a:rPr lang="en-US" sz="1190">
                <a:solidFill>
                  <a:srgbClr val="FF0000"/>
                </a:solidFill>
              </a:rPr>
              <a:t> Confidential &amp; Proprietary | Patents Pending</a:t>
            </a:r>
          </a:p>
        </p:txBody>
      </p:sp>
    </p:spTree>
    <p:extLst>
      <p:ext uri="{BB962C8B-B14F-4D97-AF65-F5344CB8AC3E}">
        <p14:creationId xmlns:p14="http://schemas.microsoft.com/office/powerpoint/2010/main" val="129228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txStyles>
    <p:titleStyle>
      <a:lvl1pPr algn="ctr" defTabSz="693990" rtl="0" eaLnBrk="1" latinLnBrk="0" hangingPunct="1">
        <a:spcBef>
          <a:spcPct val="0"/>
        </a:spcBef>
        <a:buNone/>
        <a:defRPr sz="6695" b="1" i="0" kern="1200">
          <a:solidFill>
            <a:schemeClr val="tx1"/>
          </a:solidFill>
          <a:latin typeface="Helvetica Neue LT Std 75 Bold" charset="0"/>
          <a:ea typeface="+mj-ea"/>
          <a:cs typeface="Helvetica Neue LT Std 75 Bold" charset="0"/>
        </a:defRPr>
      </a:lvl1pPr>
    </p:titleStyle>
    <p:bodyStyle>
      <a:lvl1pPr marL="0" indent="0" algn="l" defTabSz="693990" rtl="0" eaLnBrk="1" latinLnBrk="0" hangingPunct="1">
        <a:spcBef>
          <a:spcPct val="20000"/>
        </a:spcBef>
        <a:buFont typeface="Arial"/>
        <a:buNone/>
        <a:defRPr sz="4845" b="1" i="0" kern="1200">
          <a:solidFill>
            <a:schemeClr val="tx1"/>
          </a:solidFill>
          <a:latin typeface="Helvetica Neue LT Std 75 Bold" charset="0"/>
          <a:ea typeface="+mn-ea"/>
          <a:cs typeface="Helvetica Neue LT Std 75 Bold" charset="0"/>
        </a:defRPr>
      </a:lvl1pPr>
      <a:lvl2pPr marL="693990" indent="0" algn="l" defTabSz="693990" rtl="0" eaLnBrk="1" latinLnBrk="0" hangingPunct="1">
        <a:spcBef>
          <a:spcPct val="20000"/>
        </a:spcBef>
        <a:buFont typeface="Arial"/>
        <a:buNone/>
        <a:defRPr sz="4273" b="1" i="0" kern="1200">
          <a:solidFill>
            <a:schemeClr val="tx1"/>
          </a:solidFill>
          <a:latin typeface="Helvetica Neue LT Std 75 Bold" charset="0"/>
          <a:ea typeface="+mn-ea"/>
          <a:cs typeface="Helvetica Neue LT Std 75 Bold" charset="0"/>
        </a:defRPr>
      </a:lvl2pPr>
      <a:lvl3pPr marL="1387979" indent="0" algn="l" defTabSz="693990" rtl="0" eaLnBrk="1" latinLnBrk="0" hangingPunct="1">
        <a:spcBef>
          <a:spcPct val="20000"/>
        </a:spcBef>
        <a:buFont typeface="Arial"/>
        <a:buNone/>
        <a:defRPr sz="3635" b="1" i="0" kern="1200">
          <a:solidFill>
            <a:schemeClr val="tx1"/>
          </a:solidFill>
          <a:latin typeface="Helvetica Neue LT Std 75 Bold" charset="0"/>
          <a:ea typeface="+mn-ea"/>
          <a:cs typeface="Helvetica Neue LT Std 75 Bold" charset="0"/>
        </a:defRPr>
      </a:lvl3pPr>
      <a:lvl4pPr marL="2081970" indent="0" algn="l" defTabSz="693990" rtl="0" eaLnBrk="1" latinLnBrk="0" hangingPunct="1">
        <a:spcBef>
          <a:spcPct val="20000"/>
        </a:spcBef>
        <a:buFont typeface="Arial"/>
        <a:buNone/>
        <a:defRPr sz="3060" b="1" i="0" kern="1200">
          <a:solidFill>
            <a:schemeClr val="tx1"/>
          </a:solidFill>
          <a:latin typeface="Helvetica Neue LT Std 75 Bold" charset="0"/>
          <a:ea typeface="+mn-ea"/>
          <a:cs typeface="Helvetica Neue LT Std 75 Bold" charset="0"/>
        </a:defRPr>
      </a:lvl4pPr>
      <a:lvl5pPr marL="2775961" indent="0" algn="l" defTabSz="693990" rtl="0" eaLnBrk="1" latinLnBrk="0" hangingPunct="1">
        <a:spcBef>
          <a:spcPct val="20000"/>
        </a:spcBef>
        <a:buFont typeface="Arial"/>
        <a:buNone/>
        <a:defRPr sz="3060" b="1" i="0" kern="1200">
          <a:solidFill>
            <a:schemeClr val="tx1"/>
          </a:solidFill>
          <a:latin typeface="Helvetica Neue LT Std 75 Bold" charset="0"/>
          <a:ea typeface="+mn-ea"/>
          <a:cs typeface="Helvetica Neue LT Std 75 Bold" charset="0"/>
        </a:defRPr>
      </a:lvl5pPr>
      <a:lvl6pPr marL="3816945" indent="-346995" algn="l" defTabSz="693990" rtl="0" eaLnBrk="1" latinLnBrk="0" hangingPunct="1">
        <a:spcBef>
          <a:spcPct val="20000"/>
        </a:spcBef>
        <a:buFont typeface="Arial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6pPr>
      <a:lvl7pPr marL="4510935" indent="-346995" algn="l" defTabSz="693990" rtl="0" eaLnBrk="1" latinLnBrk="0" hangingPunct="1">
        <a:spcBef>
          <a:spcPct val="20000"/>
        </a:spcBef>
        <a:buFont typeface="Arial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7pPr>
      <a:lvl8pPr marL="5204925" indent="-346995" algn="l" defTabSz="693990" rtl="0" eaLnBrk="1" latinLnBrk="0" hangingPunct="1">
        <a:spcBef>
          <a:spcPct val="20000"/>
        </a:spcBef>
        <a:buFont typeface="Arial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8pPr>
      <a:lvl9pPr marL="5898915" indent="-346995" algn="l" defTabSz="693990" rtl="0" eaLnBrk="1" latinLnBrk="0" hangingPunct="1">
        <a:spcBef>
          <a:spcPct val="20000"/>
        </a:spcBef>
        <a:buFont typeface="Arial"/>
        <a:buChar char="•"/>
        <a:defRPr sz="30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1pPr>
      <a:lvl2pPr marL="693990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2pPr>
      <a:lvl3pPr marL="1387979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3pPr>
      <a:lvl4pPr marL="2081970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4pPr>
      <a:lvl5pPr marL="2775961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5pPr>
      <a:lvl6pPr marL="3469949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6pPr>
      <a:lvl7pPr marL="4163941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7pPr>
      <a:lvl8pPr marL="4857930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8pPr>
      <a:lvl9pPr marL="5551920" algn="l" defTabSz="693990" rtl="0" eaLnBrk="1" latinLnBrk="0" hangingPunct="1">
        <a:defRPr sz="2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7.xml"/><Relationship Id="rId18" Type="http://schemas.openxmlformats.org/officeDocument/2006/relationships/slide" Target="slide32.xml"/><Relationship Id="rId26" Type="http://schemas.openxmlformats.org/officeDocument/2006/relationships/slide" Target="slide11.xml"/><Relationship Id="rId3" Type="http://schemas.openxmlformats.org/officeDocument/2006/relationships/slide" Target="slide20.xml"/><Relationship Id="rId21" Type="http://schemas.openxmlformats.org/officeDocument/2006/relationships/slide" Target="slide36.xml"/><Relationship Id="rId34" Type="http://schemas.openxmlformats.org/officeDocument/2006/relationships/slide" Target="slide8.xml"/><Relationship Id="rId7" Type="http://schemas.openxmlformats.org/officeDocument/2006/relationships/slide" Target="slide24.xml"/><Relationship Id="rId12" Type="http://schemas.openxmlformats.org/officeDocument/2006/relationships/slide" Target="slide26.xml"/><Relationship Id="rId17" Type="http://schemas.openxmlformats.org/officeDocument/2006/relationships/slide" Target="slide31.xml"/><Relationship Id="rId25" Type="http://schemas.openxmlformats.org/officeDocument/2006/relationships/slide" Target="slide10.xml"/><Relationship Id="rId33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slide" Target="slide30.xml"/><Relationship Id="rId20" Type="http://schemas.openxmlformats.org/officeDocument/2006/relationships/slide" Target="slide9.xml"/><Relationship Id="rId29" Type="http://schemas.openxmlformats.org/officeDocument/2006/relationships/slide" Target="slide18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3.xml"/><Relationship Id="rId11" Type="http://schemas.openxmlformats.org/officeDocument/2006/relationships/slide" Target="slide7.xml"/><Relationship Id="rId24" Type="http://schemas.openxmlformats.org/officeDocument/2006/relationships/slide" Target="slide41.xml"/><Relationship Id="rId32" Type="http://schemas.openxmlformats.org/officeDocument/2006/relationships/slide" Target="slide13.xml"/><Relationship Id="rId5" Type="http://schemas.openxmlformats.org/officeDocument/2006/relationships/slide" Target="slide22.xml"/><Relationship Id="rId15" Type="http://schemas.openxmlformats.org/officeDocument/2006/relationships/slide" Target="slide29.xml"/><Relationship Id="rId23" Type="http://schemas.openxmlformats.org/officeDocument/2006/relationships/slide" Target="slide40.xml"/><Relationship Id="rId28" Type="http://schemas.openxmlformats.org/officeDocument/2006/relationships/slide" Target="slide17.xml"/><Relationship Id="rId36" Type="http://schemas.openxmlformats.org/officeDocument/2006/relationships/slide" Target="slide3.xml"/><Relationship Id="rId10" Type="http://schemas.openxmlformats.org/officeDocument/2006/relationships/slide" Target="slide6.xml"/><Relationship Id="rId19" Type="http://schemas.openxmlformats.org/officeDocument/2006/relationships/slide" Target="slide33.xml"/><Relationship Id="rId31" Type="http://schemas.openxmlformats.org/officeDocument/2006/relationships/slide" Target="slide16.xml"/><Relationship Id="rId4" Type="http://schemas.openxmlformats.org/officeDocument/2006/relationships/slide" Target="slide21.xml"/><Relationship Id="rId9" Type="http://schemas.openxmlformats.org/officeDocument/2006/relationships/slide" Target="slide5.xml"/><Relationship Id="rId14" Type="http://schemas.openxmlformats.org/officeDocument/2006/relationships/slide" Target="slide28.xml"/><Relationship Id="rId22" Type="http://schemas.openxmlformats.org/officeDocument/2006/relationships/slide" Target="slide38.xml"/><Relationship Id="rId27" Type="http://schemas.openxmlformats.org/officeDocument/2006/relationships/slide" Target="slide12.xml"/><Relationship Id="rId30" Type="http://schemas.openxmlformats.org/officeDocument/2006/relationships/slide" Target="slide15.xml"/><Relationship Id="rId35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8.gif"/><Relationship Id="rId7" Type="http://schemas.openxmlformats.org/officeDocument/2006/relationships/image" Target="../media/image4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9.gif"/><Relationship Id="rId9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54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6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gif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slide" Target="slide2.xml"/><Relationship Id="rId4" Type="http://schemas.openxmlformats.org/officeDocument/2006/relationships/image" Target="../media/image7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AE69985-721E-4459-B237-DB8D41E804CB}"/>
              </a:ext>
            </a:extLst>
          </p:cNvPr>
          <p:cNvSpPr txBox="1"/>
          <p:nvPr/>
        </p:nvSpPr>
        <p:spPr>
          <a:xfrm>
            <a:off x="2369820" y="4967644"/>
            <a:ext cx="10805160" cy="2435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Sell-Through Merchandise Security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2"/>
                </a:solidFill>
                <a:latin typeface="Helvetica Light"/>
              </a:rPr>
              <a:t>Product Line Details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/>
              <a:sym typeface="Avenir Roman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2"/>
                </a:solidFill>
                <a:latin typeface="Helvetica Light"/>
              </a:rPr>
              <a:t>8/27/20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/>
              <a:sym typeface="Avenir Roman"/>
            </a:endParaRPr>
          </a:p>
        </p:txBody>
      </p:sp>
      <p:pic>
        <p:nvPicPr>
          <p:cNvPr id="3" name="Picture 2" descr="InVue_logo_2015[1]-01.jpg">
            <a:extLst>
              <a:ext uri="{FF2B5EF4-FFF2-40B4-BE49-F238E27FC236}">
                <a16:creationId xmlns:a16="http://schemas.microsoft.com/office/drawing/2014/main" id="{0857D8B9-AA3A-4652-9430-0D6DAD4A8D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844" y="2681020"/>
            <a:ext cx="6043111" cy="23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932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Detachers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3" y="1606143"/>
            <a:ext cx="11830957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 err="1">
                <a:latin typeface="+mn-lt"/>
              </a:rPr>
              <a:t>OneKEY</a:t>
            </a:r>
            <a:r>
              <a:rPr lang="en-US" sz="2400" b="1" dirty="0">
                <a:latin typeface="+mn-lt"/>
              </a:rPr>
              <a:t> Detacher</a:t>
            </a:r>
          </a:p>
          <a:p>
            <a:pPr marL="750888" lvl="0" indent="-285750" algn="l">
              <a:buFontTx/>
              <a:buChar char="-"/>
            </a:pPr>
            <a:r>
              <a:rPr lang="en-US" sz="2400" dirty="0">
                <a:latin typeface="Helvetica"/>
              </a:rPr>
              <a:t>Removes </a:t>
            </a:r>
            <a:r>
              <a:rPr lang="en-US" sz="2400" dirty="0" err="1">
                <a:latin typeface="Helvetica"/>
              </a:rPr>
              <a:t>Safers</a:t>
            </a:r>
            <a:r>
              <a:rPr lang="en-US" sz="2400" dirty="0">
                <a:latin typeface="Helvetica"/>
              </a:rPr>
              <a:t>, Package Wraps, Cable Locks, and Bottle Caps</a:t>
            </a:r>
          </a:p>
          <a:p>
            <a:pPr marL="750888" lvl="0" indent="-285750" algn="l">
              <a:buFontTx/>
              <a:buChar char="-"/>
            </a:pPr>
            <a:r>
              <a:rPr lang="en-US" sz="2400" dirty="0">
                <a:latin typeface="Helvetica"/>
              </a:rPr>
              <a:t>Has integrated S3 magnets to detach S3 keepers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561CB-2749-44FC-8BB3-610F05D8E9E7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B02CC6-9C8A-4DB8-9625-30780FF0E31C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Requires PS18V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5 pack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id="{1D2826FD-B5DF-4936-941C-8D1BA5C1D995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FDA4CA1F-B2DA-48E1-A9D9-BFB519146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54458"/>
              </p:ext>
            </p:extLst>
          </p:nvPr>
        </p:nvGraphicFramePr>
        <p:xfrm>
          <a:off x="932687" y="3648768"/>
          <a:ext cx="3419856" cy="7670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709928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023478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Item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Detacher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AKD40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54426BD8-7A01-407F-B259-0A50A11ADF74}"/>
              </a:ext>
            </a:extLst>
          </p:cNvPr>
          <p:cNvSpPr txBox="1"/>
          <p:nvPr/>
        </p:nvSpPr>
        <p:spPr>
          <a:xfrm>
            <a:off x="932686" y="331319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1ABB6-839E-4716-93D4-C74603AC93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886" y="2558794"/>
            <a:ext cx="5058489" cy="191873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A338E70-51DB-4C4B-96ED-8FFFEF397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39117"/>
              </p:ext>
            </p:extLst>
          </p:nvPr>
        </p:nvGraphicFramePr>
        <p:xfrm>
          <a:off x="932686" y="5429651"/>
          <a:ext cx="4464814" cy="150876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724914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234788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Cable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AKD41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7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Magnetic Counter Detacher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AKD49</a:t>
                      </a: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20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Replacement Adhesive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ADH2320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8468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86FB7D6F-3820-4D9F-906B-3840C003C8E7}"/>
              </a:ext>
            </a:extLst>
          </p:cNvPr>
          <p:cNvSpPr txBox="1"/>
          <p:nvPr/>
        </p:nvSpPr>
        <p:spPr>
          <a:xfrm>
            <a:off x="932686" y="5094081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D9F6DF-A6EF-4EE2-A403-0B497B68FB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4743" y="5222489"/>
            <a:ext cx="1978771" cy="18135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32A2461-AEE7-40B7-8F31-E477672AA26B}"/>
              </a:ext>
            </a:extLst>
          </p:cNvPr>
          <p:cNvSpPr/>
          <p:nvPr/>
        </p:nvSpPr>
        <p:spPr>
          <a:xfrm>
            <a:off x="10758642" y="4804238"/>
            <a:ext cx="31309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Magnetic Counter Detacher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84A24F-CC3B-43A7-94EF-95FFC781C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020" y="7734564"/>
            <a:ext cx="2486304" cy="18417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378C7F8-5748-43CA-960E-94E62BE58DED}"/>
              </a:ext>
            </a:extLst>
          </p:cNvPr>
          <p:cNvSpPr/>
          <p:nvPr/>
        </p:nvSpPr>
        <p:spPr>
          <a:xfrm>
            <a:off x="11013755" y="7334454"/>
            <a:ext cx="2622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Replacement Adhesive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531570-D671-4014-9A00-BCB250A0B0C3}"/>
              </a:ext>
            </a:extLst>
          </p:cNvPr>
          <p:cNvSpPr/>
          <p:nvPr/>
        </p:nvSpPr>
        <p:spPr>
          <a:xfrm>
            <a:off x="11296444" y="2158684"/>
            <a:ext cx="20553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OneKEY</a:t>
            </a:r>
            <a:r>
              <a:rPr lang="en-US" sz="2000" b="1" dirty="0"/>
              <a:t> Detacher</a:t>
            </a:r>
          </a:p>
        </p:txBody>
      </p:sp>
    </p:spTree>
    <p:extLst>
      <p:ext uri="{BB962C8B-B14F-4D97-AF65-F5344CB8AC3E}">
        <p14:creationId xmlns:p14="http://schemas.microsoft.com/office/powerpoint/2010/main" val="40902667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Safers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ea typeface="+mj-ea"/>
              <a:cs typeface="+mj-cs"/>
              <a:sym typeface="Avenir Roman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435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 err="1">
                <a:latin typeface="+mn-lt"/>
              </a:rPr>
              <a:t>Safers</a:t>
            </a:r>
            <a:endParaRPr lang="en-US" sz="2800" b="1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Helvetica Light"/>
              </a:rPr>
              <a:t>Fully enclosed housing with locking lid.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sym typeface="Avenir Roman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Dimensions: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height, width, depth?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Which EAS coil: </a:t>
            </a:r>
            <a:r>
              <a:rPr lang="en-US" sz="2000" dirty="0">
                <a:latin typeface="+mn-lt"/>
              </a:rPr>
              <a:t>AM or RF?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How is it merchandised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hanging or shelved?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D9626-47E2-4484-A8B5-754E1FD800D4}"/>
              </a:ext>
            </a:extLst>
          </p:cNvPr>
          <p:cNvSpPr txBox="1"/>
          <p:nvPr/>
        </p:nvSpPr>
        <p:spPr>
          <a:xfrm>
            <a:off x="5561176" y="9154812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 err="1">
                <a:latin typeface="+mn-lt"/>
              </a:rPr>
              <a:t>Safers</a:t>
            </a:r>
            <a:endParaRPr lang="en-US" sz="2000" b="1" dirty="0">
              <a:latin typeface="+mn-lt"/>
            </a:endParaRP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9E1796-7DFC-4F88-82C7-8C74F70878C5}"/>
              </a:ext>
            </a:extLst>
          </p:cNvPr>
          <p:cNvGrpSpPr/>
          <p:nvPr/>
        </p:nvGrpSpPr>
        <p:grpSpPr>
          <a:xfrm>
            <a:off x="2530752" y="4897766"/>
            <a:ext cx="10483295" cy="4054132"/>
            <a:chOff x="2159280" y="4846966"/>
            <a:chExt cx="10483295" cy="40541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43E6CC-347C-495D-8D4B-B81BDFC59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5061" y="4846966"/>
              <a:ext cx="2552700" cy="398145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0C54049-3076-4D40-97D6-C3D0DD7C8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9280" y="5803900"/>
              <a:ext cx="2689367" cy="302451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888B79-9E6F-4700-ABA1-0D3A76C0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2400" y="6393133"/>
              <a:ext cx="2085211" cy="24352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32BD7F-BFF4-4BFE-9F2F-56C2D8863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42250" y="5005373"/>
              <a:ext cx="2600325" cy="3895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25199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Safers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ea typeface="+mj-ea"/>
              <a:cs typeface="+mj-cs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891834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9178225"/>
            <a:ext cx="4572000" cy="880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Swivel tag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Includes AM EAS coil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Includes RF EAS coil</a:t>
            </a:r>
          </a:p>
        </p:txBody>
      </p:sp>
      <p:sp>
        <p:nvSpPr>
          <p:cNvPr id="37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20" name="Table 28">
            <a:extLst>
              <a:ext uri="{FF2B5EF4-FFF2-40B4-BE49-F238E27FC236}">
                <a16:creationId xmlns:a16="http://schemas.microsoft.com/office/drawing/2014/main" id="{128BED74-2F42-4871-B95F-C34F313FF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53997"/>
              </p:ext>
            </p:extLst>
          </p:nvPr>
        </p:nvGraphicFramePr>
        <p:xfrm>
          <a:off x="932542" y="3039595"/>
          <a:ext cx="13674297" cy="4369896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034577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682616695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3448832931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1078611099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3683146257"/>
                    </a:ext>
                  </a:extLst>
                </a:gridCol>
                <a:gridCol w="1658064">
                  <a:extLst>
                    <a:ext uri="{9D8B030D-6E8A-4147-A177-3AD203B41FA5}">
                      <a16:colId xmlns:a16="http://schemas.microsoft.com/office/drawing/2014/main" val="1413471026"/>
                    </a:ext>
                  </a:extLst>
                </a:gridCol>
                <a:gridCol w="1033272">
                  <a:extLst>
                    <a:ext uri="{9D8B030D-6E8A-4147-A177-3AD203B41FA5}">
                      <a16:colId xmlns:a16="http://schemas.microsoft.com/office/drawing/2014/main" val="1354320548"/>
                    </a:ext>
                  </a:extLst>
                </a:gridCol>
              </a:tblGrid>
              <a:tr h="3627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Height (H)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4.1”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4.95”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5.8”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7.25”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Depth (D)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4.6”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NB6AM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NB6RF</a:t>
                      </a:r>
                      <a:r>
                        <a:rPr lang="en-US" sz="14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1.0”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627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4.95”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NB11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2.66”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5.5”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NB5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NB5-S</a:t>
                      </a:r>
                      <a:r>
                        <a:rPr lang="en-US" sz="1400" baseline="30000" dirty="0"/>
                        <a:t>1</a:t>
                      </a: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1.8”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3416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7.25”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NB3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NB3-S</a:t>
                      </a:r>
                      <a:r>
                        <a:rPr lang="en-US" sz="1400" baseline="30000" dirty="0"/>
                        <a:t>1</a:t>
                      </a: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2.75”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951960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8”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NB2</a:t>
                      </a:r>
                    </a:p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NB2-S</a:t>
                      </a:r>
                      <a:r>
                        <a:rPr lang="en-US" sz="1400" baseline="30000" dirty="0"/>
                        <a:t>1</a:t>
                      </a: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1.375”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482921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8”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NB1</a:t>
                      </a:r>
                    </a:p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NB1-S</a:t>
                      </a:r>
                      <a:r>
                        <a:rPr lang="en-US" sz="1400" baseline="30000" dirty="0"/>
                        <a:t>1</a:t>
                      </a: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1.75”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29660"/>
                  </a:ext>
                </a:extLst>
              </a:tr>
              <a:tr h="36276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8.5”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NB10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0.9”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4516"/>
                  </a:ext>
                </a:extLst>
              </a:tr>
              <a:tr h="53019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Avenir Heavy"/>
                        </a:rPr>
                        <a:t>10.25”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NB4</a:t>
                      </a:r>
                    </a:p>
                    <a:p>
                      <a:pPr algn="ctr"/>
                      <a:r>
                        <a:rPr lang="en-US" sz="1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NB4-S</a:t>
                      </a:r>
                      <a:r>
                        <a:rPr lang="en-US" sz="14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1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uFillTx/>
                          <a:latin typeface="Avenir Heavy"/>
                          <a:ea typeface="+mj-ea"/>
                          <a:cs typeface="+mj-cs"/>
                          <a:sym typeface="Helvetica Light"/>
                        </a:rPr>
                        <a:t>2.5”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171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5532142-7F46-487C-A741-4C157FC7D3A2}"/>
              </a:ext>
            </a:extLst>
          </p:cNvPr>
          <p:cNvSpPr txBox="1"/>
          <p:nvPr/>
        </p:nvSpPr>
        <p:spPr>
          <a:xfrm>
            <a:off x="932544" y="1606143"/>
            <a:ext cx="86940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 err="1">
                <a:latin typeface="+mn-lt"/>
              </a:rPr>
              <a:t>Safers</a:t>
            </a:r>
            <a:endParaRPr lang="en-US" sz="2400" b="1" dirty="0">
              <a:latin typeface="+mn-lt"/>
            </a:endParaRPr>
          </a:p>
          <a:p>
            <a:pPr marL="750888" lvl="0" indent="-285750" algn="l">
              <a:buFontTx/>
              <a:buChar char="-"/>
            </a:pPr>
            <a:r>
              <a:rPr lang="en-US" sz="2400" dirty="0">
                <a:latin typeface="Helvetica"/>
              </a:rPr>
              <a:t>Uses the </a:t>
            </a:r>
            <a:r>
              <a:rPr lang="en-US" sz="2400" dirty="0" err="1">
                <a:latin typeface="Helvetica"/>
              </a:rPr>
              <a:t>OneKEY</a:t>
            </a:r>
            <a:r>
              <a:rPr lang="en-US" sz="2400" dirty="0">
                <a:latin typeface="Helvetica"/>
              </a:rPr>
              <a:t> (IR2 and beyond) to unlock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2DAA4E-DCF8-4DB8-AD2F-1DF34DD7B8B9}"/>
              </a:ext>
            </a:extLst>
          </p:cNvPr>
          <p:cNvSpPr txBox="1"/>
          <p:nvPr/>
        </p:nvSpPr>
        <p:spPr>
          <a:xfrm>
            <a:off x="932547" y="2436131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B7CC495-72A0-4D3A-8435-04E9E19C498F}"/>
              </a:ext>
            </a:extLst>
          </p:cNvPr>
          <p:cNvGrpSpPr>
            <a:grpSpLocks noChangeAspect="1"/>
          </p:cNvGrpSpPr>
          <p:nvPr/>
        </p:nvGrpSpPr>
        <p:grpSpPr>
          <a:xfrm>
            <a:off x="9626600" y="87969"/>
            <a:ext cx="4545408" cy="2594699"/>
            <a:chOff x="8256838" y="252815"/>
            <a:chExt cx="5675062" cy="324846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241CEA2-F098-424A-9D77-71F48034C4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074" b="6591"/>
            <a:stretch/>
          </p:blipFill>
          <p:spPr>
            <a:xfrm>
              <a:off x="9125852" y="473285"/>
              <a:ext cx="4806048" cy="302799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9DA26C8-9D22-49E9-9442-D689DC91B15F}"/>
                </a:ext>
              </a:extLst>
            </p:cNvPr>
            <p:cNvSpPr txBox="1"/>
            <p:nvPr/>
          </p:nvSpPr>
          <p:spPr>
            <a:xfrm>
              <a:off x="8256838" y="252815"/>
              <a:ext cx="1357063" cy="390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Swivel Tag</a:t>
              </a: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FD9D07F-395F-49A4-A871-AD222401CB3B}"/>
                </a:ext>
              </a:extLst>
            </p:cNvPr>
            <p:cNvCxnSpPr>
              <a:cxnSpLocks/>
            </p:cNvCxnSpPr>
            <p:nvPr/>
          </p:nvCxnSpPr>
          <p:spPr>
            <a:xfrm>
              <a:off x="9613900" y="518797"/>
              <a:ext cx="574009" cy="16427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9944A49-EA4E-4AD3-98D0-4E55BBC0B76F}"/>
                </a:ext>
              </a:extLst>
            </p:cNvPr>
            <p:cNvSpPr txBox="1"/>
            <p:nvPr/>
          </p:nvSpPr>
          <p:spPr>
            <a:xfrm>
              <a:off x="8521446" y="3034822"/>
              <a:ext cx="307778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Lid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8A6A03-C9EE-4F04-9DF1-7B7D19C4BE13}"/>
                </a:ext>
              </a:extLst>
            </p:cNvPr>
            <p:cNvCxnSpPr>
              <a:cxnSpLocks/>
            </p:cNvCxnSpPr>
            <p:nvPr/>
          </p:nvCxnSpPr>
          <p:spPr>
            <a:xfrm>
              <a:off x="8851900" y="3189075"/>
              <a:ext cx="36976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4F96942-0DAB-46BD-8863-07E08C010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11412"/>
              </p:ext>
            </p:extLst>
          </p:nvPr>
        </p:nvGraphicFramePr>
        <p:xfrm>
          <a:off x="1964271" y="2782690"/>
          <a:ext cx="11610837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610837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Width (W)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graphicFrame>
        <p:nvGraphicFramePr>
          <p:cNvPr id="21" name="Table 28">
            <a:extLst>
              <a:ext uri="{FF2B5EF4-FFF2-40B4-BE49-F238E27FC236}">
                <a16:creationId xmlns:a16="http://schemas.microsoft.com/office/drawing/2014/main" id="{B666BC54-8E4C-4D54-9BBC-E6FF979E5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17432"/>
              </p:ext>
            </p:extLst>
          </p:nvPr>
        </p:nvGraphicFramePr>
        <p:xfrm>
          <a:off x="932542" y="7837891"/>
          <a:ext cx="4632960" cy="7670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39226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 Heavy"/>
                          <a:sym typeface="Helvetica Light"/>
                        </a:rPr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Hang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NBTAG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4,5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924241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794A7DA-3874-4419-94EF-A72A763A309E}"/>
              </a:ext>
            </a:extLst>
          </p:cNvPr>
          <p:cNvSpPr txBox="1"/>
          <p:nvPr/>
        </p:nvSpPr>
        <p:spPr>
          <a:xfrm>
            <a:off x="932542" y="748940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1CC0D03-1948-466A-B7B2-EF36936A2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874" y="7883889"/>
            <a:ext cx="2444652" cy="163830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9E8ACFB-3F2C-4A95-92E3-6BA68EE3A51C}"/>
              </a:ext>
            </a:extLst>
          </p:cNvPr>
          <p:cNvSpPr/>
          <p:nvPr/>
        </p:nvSpPr>
        <p:spPr>
          <a:xfrm>
            <a:off x="11304349" y="7559979"/>
            <a:ext cx="11657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Hang Tag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8C43A0-A656-44DA-945E-4FE3FEB410A1}"/>
              </a:ext>
            </a:extLst>
          </p:cNvPr>
          <p:cNvSpPr txBox="1"/>
          <p:nvPr/>
        </p:nvSpPr>
        <p:spPr>
          <a:xfrm>
            <a:off x="5730240" y="9178225"/>
            <a:ext cx="4572000" cy="880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20 pack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Only works with NB6 &amp; NB11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799138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Package Wraps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992756" cy="1819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Package Wraps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Helvetica Light"/>
              </a:rPr>
              <a:t>Cable wrap with a top unit push button and ratcheting mechanism.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sym typeface="Avenir Roman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Cable length: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52”, 70”, 102”?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3675AE-CAFD-49E5-A8C3-569DF21E8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38" y="4623897"/>
            <a:ext cx="3925724" cy="4361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08C9DA-9570-44DC-B6E3-0E69C669B562}"/>
              </a:ext>
            </a:extLst>
          </p:cNvPr>
          <p:cNvSpPr txBox="1"/>
          <p:nvPr/>
        </p:nvSpPr>
        <p:spPr>
          <a:xfrm>
            <a:off x="5561176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Package Wraps</a:t>
            </a:r>
          </a:p>
        </p:txBody>
      </p:sp>
    </p:spTree>
    <p:extLst>
      <p:ext uri="{BB962C8B-B14F-4D97-AF65-F5344CB8AC3E}">
        <p14:creationId xmlns:p14="http://schemas.microsoft.com/office/powerpoint/2010/main" val="346545819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Package Wraps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Includes both AM and RF coils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20 pack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53660-050E-41C1-8756-93F38DDF499A}"/>
              </a:ext>
            </a:extLst>
          </p:cNvPr>
          <p:cNvSpPr txBox="1"/>
          <p:nvPr/>
        </p:nvSpPr>
        <p:spPr>
          <a:xfrm>
            <a:off x="10527936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1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7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32142-7F46-487C-A741-4C157FC7D3A2}"/>
              </a:ext>
            </a:extLst>
          </p:cNvPr>
          <p:cNvSpPr txBox="1"/>
          <p:nvPr/>
        </p:nvSpPr>
        <p:spPr>
          <a:xfrm>
            <a:off x="932544" y="1606143"/>
            <a:ext cx="85797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Package Wraps</a:t>
            </a:r>
          </a:p>
          <a:p>
            <a:pPr marL="750888" lvl="0" indent="-285750" algn="l">
              <a:buFontTx/>
              <a:buChar char="-"/>
            </a:pPr>
            <a:r>
              <a:rPr lang="en-US" sz="2400" dirty="0">
                <a:latin typeface="Helvetica"/>
              </a:rPr>
              <a:t>Uses the </a:t>
            </a:r>
            <a:r>
              <a:rPr lang="en-US" sz="2400" dirty="0" err="1">
                <a:latin typeface="Helvetica"/>
              </a:rPr>
              <a:t>OneKEY</a:t>
            </a:r>
            <a:r>
              <a:rPr lang="en-US" sz="2400" dirty="0">
                <a:latin typeface="Helvetica"/>
              </a:rPr>
              <a:t> (IR2 and beyond) to release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B88771B8-515A-4E85-A9C7-F1D043EAC1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485995"/>
              </p:ext>
            </p:extLst>
          </p:nvPr>
        </p:nvGraphicFramePr>
        <p:xfrm>
          <a:off x="2565401" y="3444428"/>
          <a:ext cx="6379642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6379642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Cable Length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9D79BB07-71D1-4DA7-A50B-299AFA524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68310"/>
              </p:ext>
            </p:extLst>
          </p:nvPr>
        </p:nvGraphicFramePr>
        <p:xfrm>
          <a:off x="932544" y="3715951"/>
          <a:ext cx="8012499" cy="14427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2122193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2122193">
                  <a:extLst>
                    <a:ext uri="{9D8B030D-6E8A-4147-A177-3AD203B41FA5}">
                      <a16:colId xmlns:a16="http://schemas.microsoft.com/office/drawing/2014/main" val="682616695"/>
                    </a:ext>
                  </a:extLst>
                </a:gridCol>
                <a:gridCol w="2122193">
                  <a:extLst>
                    <a:ext uri="{9D8B030D-6E8A-4147-A177-3AD203B41FA5}">
                      <a16:colId xmlns:a16="http://schemas.microsoft.com/office/drawing/2014/main" val="3448832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Body Style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52” / 132cm (Small)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70” / 178cm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102” / 259cm (Large)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Ratcheting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NW52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NW100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Non-Ratcheting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NW70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NW102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03463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232D4F71-CCE3-49B7-B841-F7B1E27B64B1}"/>
              </a:ext>
            </a:extLst>
          </p:cNvPr>
          <p:cNvSpPr txBox="1"/>
          <p:nvPr/>
        </p:nvSpPr>
        <p:spPr>
          <a:xfrm>
            <a:off x="932543" y="310202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45CF59-0E72-4C3B-BC1A-3AE2FD2C9D8B}"/>
              </a:ext>
            </a:extLst>
          </p:cNvPr>
          <p:cNvGrpSpPr/>
          <p:nvPr/>
        </p:nvGrpSpPr>
        <p:grpSpPr>
          <a:xfrm>
            <a:off x="9846491" y="852753"/>
            <a:ext cx="4441008" cy="4084737"/>
            <a:chOff x="9846491" y="852753"/>
            <a:chExt cx="4441008" cy="408473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13EF25F-7635-4A7D-8379-E3F8D3268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63036" y="852753"/>
              <a:ext cx="2324463" cy="408473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A5060C-499B-4600-87C0-42A90515B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46491" y="852753"/>
              <a:ext cx="1748245" cy="1847671"/>
            </a:xfrm>
            <a:prstGeom prst="rect">
              <a:avLst/>
            </a:prstGeom>
          </p:spPr>
        </p:pic>
      </p:grpSp>
      <p:graphicFrame>
        <p:nvGraphicFramePr>
          <p:cNvPr id="15" name="Table 28">
            <a:extLst>
              <a:ext uri="{FF2B5EF4-FFF2-40B4-BE49-F238E27FC236}">
                <a16:creationId xmlns:a16="http://schemas.microsoft.com/office/drawing/2014/main" id="{586BEE32-C319-4698-A3D3-94BC9DC58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041074"/>
              </p:ext>
            </p:extLst>
          </p:nvPr>
        </p:nvGraphicFramePr>
        <p:xfrm>
          <a:off x="932543" y="6558944"/>
          <a:ext cx="4632960" cy="7670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804063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venir Heavy"/>
                          <a:sym typeface="Helvetica Light"/>
                        </a:rPr>
                        <a:t>Hang Tab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Hang Tab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NW-HANGTAB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5924241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6013048-7FE4-4D06-9CB9-18792965C2F0}"/>
              </a:ext>
            </a:extLst>
          </p:cNvPr>
          <p:cNvSpPr txBox="1"/>
          <p:nvPr/>
        </p:nvSpPr>
        <p:spPr>
          <a:xfrm>
            <a:off x="932543" y="6210461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7242C7-6C17-4023-BB86-BC3B1F0E1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75168" y="6200218"/>
            <a:ext cx="2779667" cy="173031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DEAD430-9947-4971-BE05-C5C119465761}"/>
              </a:ext>
            </a:extLst>
          </p:cNvPr>
          <p:cNvSpPr/>
          <p:nvPr/>
        </p:nvSpPr>
        <p:spPr>
          <a:xfrm>
            <a:off x="10704294" y="5927108"/>
            <a:ext cx="27214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Hang Tab</a:t>
            </a:r>
          </a:p>
        </p:txBody>
      </p:sp>
    </p:spTree>
    <p:extLst>
      <p:ext uri="{BB962C8B-B14F-4D97-AF65-F5344CB8AC3E}">
        <p14:creationId xmlns:p14="http://schemas.microsoft.com/office/powerpoint/2010/main" val="391955167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Cable Locks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435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Cable Locks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Helvetica Light"/>
              </a:rPr>
              <a:t>Cable loop locking mechanism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Alarm type: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2-alarm or 3-alarm?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Cable length: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3”, 6”, 48”, 70”?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Which EAS coil: </a:t>
            </a:r>
            <a:r>
              <a:rPr lang="en-US" sz="2000" dirty="0">
                <a:latin typeface="+mn-lt"/>
              </a:rPr>
              <a:t>AM or RF?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1913B9-6BD8-4CF5-B2FF-917CC55FC5AC}"/>
              </a:ext>
            </a:extLst>
          </p:cNvPr>
          <p:cNvSpPr txBox="1"/>
          <p:nvPr/>
        </p:nvSpPr>
        <p:spPr>
          <a:xfrm>
            <a:off x="5561176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Cable Locks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D864DC-E701-4087-83FB-305308E5B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900" y="4912773"/>
            <a:ext cx="3683000" cy="394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897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Cable Locks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50 Hz Power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60 Hz Power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Custom firmware</a:t>
            </a:r>
          </a:p>
        </p:txBody>
      </p:sp>
      <p:sp>
        <p:nvSpPr>
          <p:cNvPr id="37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4F96942-0DAB-46BD-8863-07E08C010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680107"/>
              </p:ext>
            </p:extLst>
          </p:nvPr>
        </p:nvGraphicFramePr>
        <p:xfrm>
          <a:off x="2044701" y="3072531"/>
          <a:ext cx="5290302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5290302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Cable Length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graphicFrame>
        <p:nvGraphicFramePr>
          <p:cNvPr id="20" name="Table 28">
            <a:extLst>
              <a:ext uri="{FF2B5EF4-FFF2-40B4-BE49-F238E27FC236}">
                <a16:creationId xmlns:a16="http://schemas.microsoft.com/office/drawing/2014/main" id="{128BED74-2F42-4871-B95F-C34F313FF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212712"/>
              </p:ext>
            </p:extLst>
          </p:nvPr>
        </p:nvGraphicFramePr>
        <p:xfrm>
          <a:off x="932544" y="3344054"/>
          <a:ext cx="6402458" cy="127575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02361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682616695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34488329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EAS Coil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6” / 15cm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48” / 122cm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70” / 178cm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NCSAM2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NCLAM2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NC70AM2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5086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NCSRF2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NCLRF2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NC70RF2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7EA7CFF-A262-4BBA-84BC-F00C18554D63}"/>
              </a:ext>
            </a:extLst>
          </p:cNvPr>
          <p:cNvSpPr txBox="1"/>
          <p:nvPr/>
        </p:nvSpPr>
        <p:spPr>
          <a:xfrm>
            <a:off x="932543" y="2730130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32142-7F46-487C-A741-4C157FC7D3A2}"/>
              </a:ext>
            </a:extLst>
          </p:cNvPr>
          <p:cNvSpPr txBox="1"/>
          <p:nvPr/>
        </p:nvSpPr>
        <p:spPr>
          <a:xfrm>
            <a:off x="932544" y="1606143"/>
            <a:ext cx="75129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Cable Locks</a:t>
            </a:r>
          </a:p>
          <a:p>
            <a:pPr marL="750888" lvl="0" indent="-285750" algn="l">
              <a:buFontTx/>
              <a:buChar char="-"/>
            </a:pPr>
            <a:r>
              <a:rPr lang="en-US" sz="2400" dirty="0">
                <a:latin typeface="Helvetica"/>
              </a:rPr>
              <a:t>Uses the </a:t>
            </a:r>
            <a:r>
              <a:rPr lang="en-US" sz="2400" dirty="0" err="1">
                <a:latin typeface="Helvetica"/>
              </a:rPr>
              <a:t>OneKEY</a:t>
            </a:r>
            <a:r>
              <a:rPr lang="en-US" sz="2400" dirty="0">
                <a:latin typeface="Helvetica"/>
              </a:rPr>
              <a:t> (IR2 and beyond) to unlock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DE6E68-2EF1-4EC0-B2AA-239336510878}"/>
              </a:ext>
            </a:extLst>
          </p:cNvPr>
          <p:cNvSpPr/>
          <p:nvPr/>
        </p:nvSpPr>
        <p:spPr>
          <a:xfrm>
            <a:off x="932543" y="2418707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2-Alarm</a:t>
            </a:r>
          </a:p>
        </p:txBody>
      </p: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DE47BF12-76F3-44B8-8012-94D2DDDE2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60390"/>
              </p:ext>
            </p:extLst>
          </p:nvPr>
        </p:nvGraphicFramePr>
        <p:xfrm>
          <a:off x="2044701" y="5338318"/>
          <a:ext cx="5290302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5290302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Cable Length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graphicFrame>
        <p:nvGraphicFramePr>
          <p:cNvPr id="36" name="Table 28">
            <a:extLst>
              <a:ext uri="{FF2B5EF4-FFF2-40B4-BE49-F238E27FC236}">
                <a16:creationId xmlns:a16="http://schemas.microsoft.com/office/drawing/2014/main" id="{918B09F5-B95E-4608-AB04-D12BFF223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347217"/>
              </p:ext>
            </p:extLst>
          </p:nvPr>
        </p:nvGraphicFramePr>
        <p:xfrm>
          <a:off x="932544" y="5609841"/>
          <a:ext cx="6402458" cy="148403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02361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68261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EAS Coil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3” / 8cm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6” / 15cm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48” / 122cm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NCSAM3-50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NCSAM3-60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NCLAM3-50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NCLAM3-60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5086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NC3RF3-C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NCSRF3-C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NCLRF3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750E1D02-969F-441A-A4D9-0120AC2369FB}"/>
              </a:ext>
            </a:extLst>
          </p:cNvPr>
          <p:cNvSpPr txBox="1"/>
          <p:nvPr/>
        </p:nvSpPr>
        <p:spPr>
          <a:xfrm>
            <a:off x="932543" y="499591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DD799E-BD89-4369-979C-8CF3133A08B9}"/>
              </a:ext>
            </a:extLst>
          </p:cNvPr>
          <p:cNvSpPr/>
          <p:nvPr/>
        </p:nvSpPr>
        <p:spPr>
          <a:xfrm>
            <a:off x="932543" y="4684494"/>
            <a:ext cx="1037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3-Alarm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0044E-BD9F-4DC4-9621-4E208A4D7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0300" y="707935"/>
            <a:ext cx="4109201" cy="25485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514161-595E-40F3-B01D-FBC2337D31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699" y="3162160"/>
            <a:ext cx="4312402" cy="2354915"/>
          </a:xfrm>
          <a:prstGeom prst="rect">
            <a:avLst/>
          </a:prstGeom>
        </p:spPr>
      </p:pic>
      <p:graphicFrame>
        <p:nvGraphicFramePr>
          <p:cNvPr id="18" name="Table 28">
            <a:extLst>
              <a:ext uri="{FF2B5EF4-FFF2-40B4-BE49-F238E27FC236}">
                <a16:creationId xmlns:a16="http://schemas.microsoft.com/office/drawing/2014/main" id="{8C678F60-451C-4862-96A7-8D7C22E62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233472"/>
              </p:ext>
            </p:extLst>
          </p:nvPr>
        </p:nvGraphicFramePr>
        <p:xfrm>
          <a:off x="932534" y="7545477"/>
          <a:ext cx="5226020" cy="7670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3334666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891354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Cable Lock Clip for Golf Club Shaft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NC-CLIP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7314DCD4-F62D-4E83-83A5-9014E84B37DB}"/>
              </a:ext>
            </a:extLst>
          </p:cNvPr>
          <p:cNvSpPr txBox="1"/>
          <p:nvPr/>
        </p:nvSpPr>
        <p:spPr>
          <a:xfrm>
            <a:off x="932541" y="720990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9C6DD6A-A4BE-4147-9DCC-E2DE06F77DFA}"/>
              </a:ext>
            </a:extLst>
          </p:cNvPr>
          <p:cNvSpPr/>
          <p:nvPr/>
        </p:nvSpPr>
        <p:spPr>
          <a:xfrm>
            <a:off x="10137770" y="6249261"/>
            <a:ext cx="3174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Cable Lock Clip for Golf Club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EB115D-674A-4CDC-9C05-7CDCA1C6BD09}"/>
              </a:ext>
            </a:extLst>
          </p:cNvPr>
          <p:cNvGrpSpPr/>
          <p:nvPr/>
        </p:nvGrpSpPr>
        <p:grpSpPr>
          <a:xfrm>
            <a:off x="9153624" y="6770901"/>
            <a:ext cx="5142552" cy="1843167"/>
            <a:chOff x="9144948" y="6752706"/>
            <a:chExt cx="5142552" cy="184316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BC03E71-64AB-407E-B2B8-EF5B97DA3C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06" t="1219"/>
            <a:stretch/>
          </p:blipFill>
          <p:spPr>
            <a:xfrm>
              <a:off x="11799604" y="6752706"/>
              <a:ext cx="2487896" cy="184316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176BDE-7F58-44A5-ADAF-20DE53DF7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948" y="6752706"/>
              <a:ext cx="2487896" cy="18431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549588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0E10B-37AA-4467-8288-833CA6EC7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795" y="4521487"/>
            <a:ext cx="2451209" cy="43588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Bottle Caps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127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Bottle Caps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Helvetica Light"/>
              </a:rPr>
              <a:t>Front end push button or turn knob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with locking back.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Bottle Top Diameter: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24-31mm, 31-36mm, 36-41mm?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Which EAS coil: </a:t>
            </a:r>
            <a:r>
              <a:rPr lang="en-US" sz="2000" dirty="0">
                <a:latin typeface="+mn-lt"/>
              </a:rPr>
              <a:t>AM or RF?</a:t>
            </a:r>
          </a:p>
        </p:txBody>
      </p:sp>
      <p:sp>
        <p:nvSpPr>
          <p:cNvPr id="10" name="Rectangle: Rounded Corners 9">
            <a:hlinkClick r:id="rId4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299E1F-2583-4139-A8F9-BF65033F5B8A}"/>
              </a:ext>
            </a:extLst>
          </p:cNvPr>
          <p:cNvSpPr txBox="1"/>
          <p:nvPr/>
        </p:nvSpPr>
        <p:spPr>
          <a:xfrm>
            <a:off x="5561176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Bottle Caps</a:t>
            </a:r>
          </a:p>
        </p:txBody>
      </p:sp>
    </p:spTree>
    <p:extLst>
      <p:ext uri="{BB962C8B-B14F-4D97-AF65-F5344CB8AC3E}">
        <p14:creationId xmlns:p14="http://schemas.microsoft.com/office/powerpoint/2010/main" val="68476710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Bottle Caps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53660-050E-41C1-8756-93F38DDF499A}"/>
              </a:ext>
            </a:extLst>
          </p:cNvPr>
          <p:cNvSpPr txBox="1"/>
          <p:nvPr/>
        </p:nvSpPr>
        <p:spPr>
          <a:xfrm>
            <a:off x="10527936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1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7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532142-7F46-487C-A741-4C157FC7D3A2}"/>
              </a:ext>
            </a:extLst>
          </p:cNvPr>
          <p:cNvSpPr txBox="1"/>
          <p:nvPr/>
        </p:nvSpPr>
        <p:spPr>
          <a:xfrm>
            <a:off x="932544" y="1606143"/>
            <a:ext cx="73605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Bottle Caps</a:t>
            </a:r>
          </a:p>
          <a:p>
            <a:pPr marL="750888" lvl="0" indent="-285750" algn="l">
              <a:buFontTx/>
              <a:buChar char="-"/>
            </a:pPr>
            <a:r>
              <a:rPr lang="en-US" sz="2400" dirty="0">
                <a:latin typeface="Helvetica"/>
              </a:rPr>
              <a:t>Uses the </a:t>
            </a:r>
            <a:r>
              <a:rPr lang="en-US" sz="2400" dirty="0" err="1">
                <a:latin typeface="Helvetica"/>
              </a:rPr>
              <a:t>OneKEY</a:t>
            </a:r>
            <a:r>
              <a:rPr lang="en-US" sz="2400" dirty="0">
                <a:latin typeface="Helvetica"/>
              </a:rPr>
              <a:t> (IR2 and beyond) to unlock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C8F4ECA-BFAC-4FE2-BB0A-FB7B28F6B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749875"/>
              </p:ext>
            </p:extLst>
          </p:nvPr>
        </p:nvGraphicFramePr>
        <p:xfrm>
          <a:off x="3091061" y="3537121"/>
          <a:ext cx="6486229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6486229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Bottle Top Diameter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6D7F22F-BC41-4E78-8B75-618C180C285B}"/>
              </a:ext>
            </a:extLst>
          </p:cNvPr>
          <p:cNvSpPr txBox="1"/>
          <p:nvPr/>
        </p:nvSpPr>
        <p:spPr>
          <a:xfrm>
            <a:off x="932543" y="3194720"/>
            <a:ext cx="4572001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3B00540-D131-4F44-AAA3-16FCE80581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09404"/>
              </p:ext>
            </p:extLst>
          </p:nvPr>
        </p:nvGraphicFramePr>
        <p:xfrm>
          <a:off x="932688" y="3811441"/>
          <a:ext cx="8644604" cy="140716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161151">
                  <a:extLst>
                    <a:ext uri="{9D8B030D-6E8A-4147-A177-3AD203B41FA5}">
                      <a16:colId xmlns:a16="http://schemas.microsoft.com/office/drawing/2014/main" val="3800647612"/>
                    </a:ext>
                  </a:extLst>
                </a:gridCol>
                <a:gridCol w="2161151">
                  <a:extLst>
                    <a:ext uri="{9D8B030D-6E8A-4147-A177-3AD203B41FA5}">
                      <a16:colId xmlns:a16="http://schemas.microsoft.com/office/drawing/2014/main" val="596409007"/>
                    </a:ext>
                  </a:extLst>
                </a:gridCol>
                <a:gridCol w="2161151">
                  <a:extLst>
                    <a:ext uri="{9D8B030D-6E8A-4147-A177-3AD203B41FA5}">
                      <a16:colId xmlns:a16="http://schemas.microsoft.com/office/drawing/2014/main" val="2226019554"/>
                    </a:ext>
                  </a:extLst>
                </a:gridCol>
                <a:gridCol w="2161151">
                  <a:extLst>
                    <a:ext uri="{9D8B030D-6E8A-4147-A177-3AD203B41FA5}">
                      <a16:colId xmlns:a16="http://schemas.microsoft.com/office/drawing/2014/main" val="124540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EAS Coil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 – 31mm</a:t>
                      </a:r>
                    </a:p>
                    <a:p>
                      <a:pPr algn="ctr"/>
                      <a:r>
                        <a:rPr lang="en-US" sz="2000" dirty="0"/>
                        <a:t>(Small)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31 – 36mm</a:t>
                      </a:r>
                    </a:p>
                    <a:p>
                      <a:pPr algn="ctr"/>
                      <a:r>
                        <a:rPr lang="en-US" sz="2000" dirty="0"/>
                        <a:t>(Medium)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36 – 41mm</a:t>
                      </a:r>
                    </a:p>
                    <a:p>
                      <a:pPr algn="ctr"/>
                      <a:r>
                        <a:rPr lang="en-US" sz="2000" dirty="0"/>
                        <a:t>(Large)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NBCS-AM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NBCM-AM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NBCL-AM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72289"/>
                  </a:ext>
                </a:extLst>
              </a:tr>
              <a:tr h="276626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baseline="0" dirty="0">
                          <a:solidFill>
                            <a:schemeClr val="tx1"/>
                          </a:solidFill>
                        </a:rPr>
                        <a:t>NBCS-RF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NBCM-RF</a:t>
                      </a:r>
                      <a:endParaRPr lang="en-US" sz="1600" b="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NBCL-RF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0636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307A55C-C5D0-4D11-B987-32CBC281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6" y="848359"/>
            <a:ext cx="3209925" cy="260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743DA9-D679-486B-B76E-9D91A42A1A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9893" y="3861157"/>
            <a:ext cx="3319809" cy="2609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FE310A-021D-46B7-9137-47F51C411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9893" y="6797755"/>
            <a:ext cx="3319809" cy="2805028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EA5C73BA-2A33-4BB9-868E-8BD1C4F066F4}"/>
              </a:ext>
            </a:extLst>
          </p:cNvPr>
          <p:cNvSpPr/>
          <p:nvPr/>
        </p:nvSpPr>
        <p:spPr>
          <a:xfrm>
            <a:off x="11403031" y="610386"/>
            <a:ext cx="1933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Small Bottle Cap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A6BB3A-6893-4475-B74D-D5B7A5E5E6DF}"/>
              </a:ext>
            </a:extLst>
          </p:cNvPr>
          <p:cNvSpPr/>
          <p:nvPr/>
        </p:nvSpPr>
        <p:spPr>
          <a:xfrm>
            <a:off x="11243531" y="3603696"/>
            <a:ext cx="2252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Medium Bottle Cap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A89BC97-8DF1-42E0-900D-7188B601B86E}"/>
              </a:ext>
            </a:extLst>
          </p:cNvPr>
          <p:cNvSpPr/>
          <p:nvPr/>
        </p:nvSpPr>
        <p:spPr>
          <a:xfrm>
            <a:off x="11404633" y="6544750"/>
            <a:ext cx="19303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Large Bottle Cap</a:t>
            </a:r>
          </a:p>
        </p:txBody>
      </p:sp>
    </p:spTree>
    <p:extLst>
      <p:ext uri="{BB962C8B-B14F-4D97-AF65-F5344CB8AC3E}">
        <p14:creationId xmlns:p14="http://schemas.microsoft.com/office/powerpoint/2010/main" val="125211970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9336A7-E808-4C50-AEC4-71F769B8D39F}"/>
              </a:ext>
            </a:extLst>
          </p:cNvPr>
          <p:cNvSpPr txBox="1"/>
          <p:nvPr/>
        </p:nvSpPr>
        <p:spPr>
          <a:xfrm>
            <a:off x="2369820" y="3510650"/>
            <a:ext cx="10805160" cy="26815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Secure Fixtures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2"/>
                </a:solidFill>
                <a:latin typeface="Helvetica Light"/>
              </a:rPr>
              <a:t>From innovative dispensers to flexible locking hooks – our secure fixtures are designed to be easy to use and tough to defeat.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/>
              <a:sym typeface="Avenir Roman"/>
            </a:endParaRP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C1646FC9-8317-42DF-AA47-F200B0970FC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131138960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2895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Index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10543540" y="2371776"/>
            <a:ext cx="4572000" cy="16966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solidFill>
                  <a:srgbClr val="F0B310"/>
                </a:solidFill>
                <a:latin typeface="+mn-lt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Locking Hooks</a:t>
            </a:r>
            <a:endParaRPr lang="en-US" sz="2400" b="1" dirty="0">
              <a:solidFill>
                <a:srgbClr val="F0B310"/>
              </a:solidFill>
              <a:latin typeface="+mn-lt"/>
            </a:endParaRPr>
          </a:p>
          <a:p>
            <a:pPr marL="6350"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(OneKEY) Locking Hooks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 (SH500) Locking Hooks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Q4 (S3 equivalent) Locking Hooks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Accessories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44FE7-53B2-411E-B8FD-B44C785ACEF1}"/>
              </a:ext>
            </a:extLst>
          </p:cNvPr>
          <p:cNvSpPr txBox="1"/>
          <p:nvPr/>
        </p:nvSpPr>
        <p:spPr>
          <a:xfrm>
            <a:off x="436879" y="2371776"/>
            <a:ext cx="4572000" cy="13888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solidFill>
                  <a:srgbClr val="F0B310"/>
                </a:solidFill>
                <a:latin typeface="+mn-lt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Keys</a:t>
            </a:r>
            <a:endParaRPr lang="en-US" sz="2400" b="1" dirty="0">
              <a:solidFill>
                <a:srgbClr val="F0B310"/>
              </a:solidFill>
              <a:latin typeface="+mn-l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(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Helvetica Ligh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OneKEY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Key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 Key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Q4 (S3 equivalent) Key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1D375-541C-4A8C-81F0-3D50A64B03E0}"/>
              </a:ext>
            </a:extLst>
          </p:cNvPr>
          <p:cNvSpPr txBox="1"/>
          <p:nvPr/>
        </p:nvSpPr>
        <p:spPr>
          <a:xfrm>
            <a:off x="10543540" y="4253937"/>
            <a:ext cx="4572000" cy="13888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solidFill>
                  <a:srgbClr val="F0B310"/>
                </a:solidFill>
                <a:latin typeface="+mn-lt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StopLoks</a:t>
            </a:r>
            <a:endParaRPr lang="en-US" sz="2400" b="1" dirty="0">
              <a:solidFill>
                <a:srgbClr val="F0B310"/>
              </a:solidFill>
              <a:latin typeface="+mn-lt"/>
            </a:endParaRPr>
          </a:p>
          <a:p>
            <a:pPr marL="6350"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(OneKEY) StopLoks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 (SL500) StopLoks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Q4 (S3 equivalent) StopLoks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0735E5-67F5-47F4-B82D-CA635DFF7862}"/>
              </a:ext>
            </a:extLst>
          </p:cNvPr>
          <p:cNvSpPr txBox="1"/>
          <p:nvPr/>
        </p:nvSpPr>
        <p:spPr>
          <a:xfrm>
            <a:off x="10543540" y="5828322"/>
            <a:ext cx="4572000" cy="13888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1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Flexible Locking Hooks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pPr marL="6350"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 (OneKEY) Flexible Locking Hooks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OM (SH500) Flexible Locking Hooks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1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Accessories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4830C-AB5C-48B7-A538-E9686C5AE638}"/>
              </a:ext>
            </a:extLst>
          </p:cNvPr>
          <p:cNvSpPr txBox="1"/>
          <p:nvPr/>
        </p:nvSpPr>
        <p:spPr>
          <a:xfrm>
            <a:off x="10543540" y="7407677"/>
            <a:ext cx="4572000" cy="1081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Dispensers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2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T1000 Dispenser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  <a:p>
            <a:pPr marL="6350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2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Helix Dispenser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F1721-0671-4BAB-9A66-40CDECFC24D5}"/>
              </a:ext>
            </a:extLst>
          </p:cNvPr>
          <p:cNvSpPr txBox="1"/>
          <p:nvPr/>
        </p:nvSpPr>
        <p:spPr>
          <a:xfrm>
            <a:off x="10543540" y="8650849"/>
            <a:ext cx="4572000" cy="773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2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Anti-Sweep Hooks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2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Q4 (S3 equivalent) Anti-Sweep Hooks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2AD3EB-CB9B-4E3F-9913-3E5C676A1C15}"/>
              </a:ext>
            </a:extLst>
          </p:cNvPr>
          <p:cNvSpPr txBox="1"/>
          <p:nvPr/>
        </p:nvSpPr>
        <p:spPr>
          <a:xfrm>
            <a:off x="5476662" y="2374827"/>
            <a:ext cx="4572000" cy="773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2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Detachers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Helvetica Light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OneKEY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2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Detacher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B2A495-2F93-4EC4-9FC9-0FC72A1B5C78}"/>
              </a:ext>
            </a:extLst>
          </p:cNvPr>
          <p:cNvSpPr txBox="1"/>
          <p:nvPr/>
        </p:nvSpPr>
        <p:spPr>
          <a:xfrm>
            <a:off x="5476662" y="3327371"/>
            <a:ext cx="4572000" cy="773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 err="1">
                <a:solidFill>
                  <a:srgbClr val="F0B310"/>
                </a:solidFill>
                <a:latin typeface="+mn-lt"/>
                <a:hlinkClick r:id="rId2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Safers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Helvetica Light"/>
                <a:hlinkClick r:id="rId2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Safers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5CF6C0-EDC3-4B23-B8FA-EF997CC5EC25}"/>
              </a:ext>
            </a:extLst>
          </p:cNvPr>
          <p:cNvSpPr txBox="1"/>
          <p:nvPr/>
        </p:nvSpPr>
        <p:spPr>
          <a:xfrm>
            <a:off x="5476662" y="6208679"/>
            <a:ext cx="4572000" cy="773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2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Bottle Caps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2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Bottle Caps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525AF-AFA2-449E-8A9D-FE5B67FDC455}"/>
              </a:ext>
            </a:extLst>
          </p:cNvPr>
          <p:cNvSpPr txBox="1"/>
          <p:nvPr/>
        </p:nvSpPr>
        <p:spPr>
          <a:xfrm>
            <a:off x="5476662" y="5242813"/>
            <a:ext cx="4572000" cy="773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3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Cable Locks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3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Cable Locks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593D64-DABC-4428-BEB1-A436D637BBCD}"/>
              </a:ext>
            </a:extLst>
          </p:cNvPr>
          <p:cNvSpPr txBox="1"/>
          <p:nvPr/>
        </p:nvSpPr>
        <p:spPr>
          <a:xfrm>
            <a:off x="5476662" y="4282562"/>
            <a:ext cx="4572000" cy="7732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u="sng" dirty="0">
                <a:solidFill>
                  <a:srgbClr val="F0B310"/>
                </a:solidFill>
                <a:latin typeface="+mn-lt"/>
                <a:hlinkClick r:id="rId3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Package Wraps</a:t>
            </a:r>
            <a:endParaRPr lang="en-US" sz="2400" b="1" u="sng" dirty="0">
              <a:solidFill>
                <a:srgbClr val="F0B310"/>
              </a:solidFill>
              <a:latin typeface="+mn-lt"/>
            </a:endParaRPr>
          </a:p>
          <a:p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Helvetica Light"/>
                <a:hlinkClick r:id="rId3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Package Wraps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Helvetica Light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49EB99-5117-46AE-B08D-E06E97A4D8C0}"/>
              </a:ext>
            </a:extLst>
          </p:cNvPr>
          <p:cNvSpPr/>
          <p:nvPr/>
        </p:nvSpPr>
        <p:spPr>
          <a:xfrm>
            <a:off x="5345852" y="1685658"/>
            <a:ext cx="4846320" cy="465512"/>
          </a:xfrm>
          <a:prstGeom prst="rect">
            <a:avLst/>
          </a:prstGeom>
          <a:solidFill>
            <a:srgbClr val="F0B310"/>
          </a:solidFill>
          <a:ln w="38100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  <a:hlinkClick r:id="rId3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Package Protection</a:t>
            </a:r>
            <a:endParaRPr kumimoji="0" lang="en-US" sz="2400" b="1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04457D-0448-42AC-BE0F-C2AE9CAB2147}"/>
              </a:ext>
            </a:extLst>
          </p:cNvPr>
          <p:cNvSpPr/>
          <p:nvPr/>
        </p:nvSpPr>
        <p:spPr>
          <a:xfrm>
            <a:off x="5345852" y="1691981"/>
            <a:ext cx="4846320" cy="7955280"/>
          </a:xfrm>
          <a:prstGeom prst="rect">
            <a:avLst/>
          </a:prstGeom>
          <a:noFill/>
          <a:ln w="38100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FDB622-6737-4E2F-B020-AC5C6447BA52}"/>
              </a:ext>
            </a:extLst>
          </p:cNvPr>
          <p:cNvSpPr/>
          <p:nvPr/>
        </p:nvSpPr>
        <p:spPr>
          <a:xfrm>
            <a:off x="10408919" y="1685656"/>
            <a:ext cx="4846320" cy="465512"/>
          </a:xfrm>
          <a:prstGeom prst="rect">
            <a:avLst/>
          </a:prstGeom>
          <a:solidFill>
            <a:srgbClr val="F0B310"/>
          </a:solidFill>
          <a:ln w="38100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  <a:hlinkClick r:id="rId3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Secure Fixtures</a:t>
            </a:r>
            <a:endParaRPr kumimoji="0" lang="en-US" sz="2400" b="1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E1E464-9185-4B22-BC01-1D3F4445E404}"/>
              </a:ext>
            </a:extLst>
          </p:cNvPr>
          <p:cNvSpPr/>
          <p:nvPr/>
        </p:nvSpPr>
        <p:spPr>
          <a:xfrm>
            <a:off x="10408919" y="1691979"/>
            <a:ext cx="4846320" cy="7955280"/>
          </a:xfrm>
          <a:prstGeom prst="rect">
            <a:avLst/>
          </a:prstGeom>
          <a:noFill/>
          <a:ln w="38100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B16790-148D-40A6-AE72-01161D856F24}"/>
              </a:ext>
            </a:extLst>
          </p:cNvPr>
          <p:cNvSpPr/>
          <p:nvPr/>
        </p:nvSpPr>
        <p:spPr>
          <a:xfrm>
            <a:off x="287019" y="1685656"/>
            <a:ext cx="4846320" cy="465512"/>
          </a:xfrm>
          <a:prstGeom prst="rect">
            <a:avLst/>
          </a:prstGeom>
          <a:solidFill>
            <a:srgbClr val="F0B310"/>
          </a:solidFill>
          <a:ln w="38100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u="sng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  <a:hlinkClick r:id="rId3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Keys</a:t>
            </a:r>
            <a:endParaRPr kumimoji="0" lang="en-US" sz="2400" b="1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32686D-8EAD-4759-B4EA-5E38BD4FEEDE}"/>
              </a:ext>
            </a:extLst>
          </p:cNvPr>
          <p:cNvSpPr/>
          <p:nvPr/>
        </p:nvSpPr>
        <p:spPr>
          <a:xfrm>
            <a:off x="287019" y="1691979"/>
            <a:ext cx="4846320" cy="7955280"/>
          </a:xfrm>
          <a:prstGeom prst="rect">
            <a:avLst/>
          </a:prstGeom>
          <a:noFill/>
          <a:ln w="38100" cap="flat">
            <a:solidFill>
              <a:schemeClr val="tx2">
                <a:lumMod val="50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77735851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Locking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435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Locking Hooks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Front end and back end integrated locking mechanisms.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What key: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OneKEY, OM, Q4?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What length: </a:t>
            </a:r>
            <a:r>
              <a:rPr lang="en-US" sz="2000" dirty="0">
                <a:latin typeface="+mn-lt"/>
              </a:rPr>
              <a:t>6”, 7”, 9”, 11”, 12”?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What</a:t>
            </a:r>
            <a:r>
              <a:rPr lang="en-US" sz="2000" b="1" dirty="0">
                <a:latin typeface="+mn-lt"/>
              </a:rPr>
              <a:t> wall type: </a:t>
            </a:r>
            <a:r>
              <a:rPr lang="en-US" sz="2000" dirty="0">
                <a:latin typeface="+mn-lt"/>
              </a:rPr>
              <a:t>pegboard, </a:t>
            </a:r>
            <a:r>
              <a:rPr lang="en-US" sz="2000" dirty="0" err="1">
                <a:latin typeface="+mn-lt"/>
              </a:rPr>
              <a:t>slatwall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hangbar</a:t>
            </a:r>
            <a:r>
              <a:rPr lang="en-US" sz="2000" dirty="0">
                <a:latin typeface="+mn-lt"/>
              </a:rPr>
              <a:t>, wire grid?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</a:t>
            </a:r>
          </a:p>
        </p:txBody>
      </p:sp>
      <p:pic>
        <p:nvPicPr>
          <p:cNvPr id="27" name="Picture 26" descr="A picture containing refrigerator, sitting, white, display&#10;&#10;Description automatically generated">
            <a:extLst>
              <a:ext uri="{FF2B5EF4-FFF2-40B4-BE49-F238E27FC236}">
                <a16:creationId xmlns:a16="http://schemas.microsoft.com/office/drawing/2014/main" id="{419C4541-584E-44D3-83AE-248869672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52" y="4905282"/>
            <a:ext cx="4133487" cy="444610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ED9626-47E2-4484-A8B5-754E1FD800D4}"/>
              </a:ext>
            </a:extLst>
          </p:cNvPr>
          <p:cNvSpPr txBox="1"/>
          <p:nvPr/>
        </p:nvSpPr>
        <p:spPr>
          <a:xfrm>
            <a:off x="1037448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IR (OneKEY) Locking Hooks</a:t>
            </a:r>
          </a:p>
        </p:txBody>
      </p:sp>
      <p:pic>
        <p:nvPicPr>
          <p:cNvPr id="41" name="Picture 40" descr="A picture containing table, white&#10;&#10;Description automatically generated">
            <a:extLst>
              <a:ext uri="{FF2B5EF4-FFF2-40B4-BE49-F238E27FC236}">
                <a16:creationId xmlns:a16="http://schemas.microsoft.com/office/drawing/2014/main" id="{79153768-A7EF-48FC-953D-BA1112F03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39" y="4851267"/>
            <a:ext cx="4050708" cy="424412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92B8A70A-B760-4696-AEAD-7E9FD7EBFBAB}"/>
              </a:ext>
            </a:extLst>
          </p:cNvPr>
          <p:cNvSpPr txBox="1"/>
          <p:nvPr/>
        </p:nvSpPr>
        <p:spPr>
          <a:xfrm>
            <a:off x="5561176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OM (SH500) Locking Hooks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7F9268-9BF0-40A9-B838-63FA51DF4194}"/>
              </a:ext>
            </a:extLst>
          </p:cNvPr>
          <p:cNvSpPr txBox="1"/>
          <p:nvPr/>
        </p:nvSpPr>
        <p:spPr>
          <a:xfrm>
            <a:off x="10172701" y="9149406"/>
            <a:ext cx="4422448" cy="588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Q4 (S3) Locking Hooks</a:t>
            </a:r>
          </a:p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200" b="1" dirty="0">
                <a:latin typeface="+mn-lt"/>
              </a:rPr>
              <a:t>*image from vitag.com.au</a:t>
            </a:r>
          </a:p>
        </p:txBody>
      </p:sp>
      <p:pic>
        <p:nvPicPr>
          <p:cNvPr id="1028" name="Picture 4" descr="Image result for invue locking peg hooks">
            <a:extLst>
              <a:ext uri="{FF2B5EF4-FFF2-40B4-BE49-F238E27FC236}">
                <a16:creationId xmlns:a16="http://schemas.microsoft.com/office/drawing/2014/main" id="{A6E48B91-8B9F-409A-A5AF-5B8701A93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553" y="4459461"/>
            <a:ext cx="4180596" cy="418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hlinkClick r:id="rId6" action="ppaction://hlinksldjump"/>
            <a:extLst>
              <a:ext uri="{FF2B5EF4-FFF2-40B4-BE49-F238E27FC236}">
                <a16:creationId xmlns:a16="http://schemas.microsoft.com/office/drawing/2014/main" id="{0457AFCF-08FA-4315-95A8-A5CA30F2E037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69206097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Locking Hooks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78965"/>
              </p:ext>
            </p:extLst>
          </p:nvPr>
        </p:nvGraphicFramePr>
        <p:xfrm>
          <a:off x="932544" y="3480382"/>
          <a:ext cx="11399760" cy="476504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799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856094601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17536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Fastbak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May require spacers. See BACKWALL section.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Hangbar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b="0" dirty="0"/>
                        <a:t>Refer to individual Order Code for </a:t>
                      </a:r>
                      <a:r>
                        <a:rPr lang="en-US" sz="2000" b="0" dirty="0" err="1"/>
                        <a:t>hangbar</a:t>
                      </a:r>
                      <a:r>
                        <a:rPr lang="en-US" sz="2000" b="0" dirty="0"/>
                        <a:t>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6” / 15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NL6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NL6-B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NLBAR2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7” / 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NL7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NL7-NT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NL7-CPT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NL7FB</a:t>
                      </a:r>
                    </a:p>
                    <a:p>
                      <a:pPr algn="ctr"/>
                      <a:r>
                        <a:rPr lang="en-US" sz="1600" dirty="0"/>
                        <a:t>NL7FB-NT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NL9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NL9-NT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NL9-CPT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NL9-BB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1,5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NL9SA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6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NL9E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NL9FB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NL9FB-NT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11” / 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12” / 30.5cm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NL12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0605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3" y="1606143"/>
            <a:ext cx="9252775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IR Locking Hooks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the OneKEY (IR2 and beyond) to unlock the front end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OM Key to remove the back 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5561CB-2749-44FC-8BB3-610F05D8E9E7}"/>
              </a:ext>
            </a:extLst>
          </p:cNvPr>
          <p:cNvSpPr txBox="1"/>
          <p:nvPr/>
        </p:nvSpPr>
        <p:spPr>
          <a:xfrm>
            <a:off x="932543" y="8777425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C8BCF10-7C51-42EF-8990-0A41F2A51715}"/>
              </a:ext>
            </a:extLst>
          </p:cNvPr>
          <p:cNvGrpSpPr/>
          <p:nvPr/>
        </p:nvGrpSpPr>
        <p:grpSpPr>
          <a:xfrm>
            <a:off x="10251403" y="656706"/>
            <a:ext cx="5125066" cy="2366821"/>
            <a:chOff x="10395275" y="1066436"/>
            <a:chExt cx="5125066" cy="236682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548825-D3C2-4439-8627-22361B4756D3}"/>
                </a:ext>
              </a:extLst>
            </p:cNvPr>
            <p:cNvGrpSpPr/>
            <p:nvPr/>
          </p:nvGrpSpPr>
          <p:grpSpPr>
            <a:xfrm>
              <a:off x="10457996" y="1568364"/>
              <a:ext cx="3813176" cy="1864893"/>
              <a:chOff x="572633" y="1665967"/>
              <a:chExt cx="4791075" cy="234315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1920CA7-DA39-40C1-8CE0-38778B56C4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33" y="1665967"/>
                <a:ext cx="4791075" cy="234315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6049B8-54DB-4E62-A1AE-0B3C8C8FDB13}"/>
                  </a:ext>
                </a:extLst>
              </p:cNvPr>
              <p:cNvSpPr txBox="1"/>
              <p:nvPr/>
            </p:nvSpPr>
            <p:spPr>
              <a:xfrm>
                <a:off x="2757715" y="3191462"/>
                <a:ext cx="856343" cy="5886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+mj-ea"/>
                    <a:cs typeface="+mj-cs"/>
                    <a:sym typeface="Avenir Roman"/>
                  </a:rPr>
                  <a:t>L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1B2280-BB45-4B38-A054-E06D48CB34B1}"/>
                </a:ext>
              </a:extLst>
            </p:cNvPr>
            <p:cNvSpPr txBox="1"/>
            <p:nvPr/>
          </p:nvSpPr>
          <p:spPr>
            <a:xfrm>
              <a:off x="13337105" y="1285572"/>
              <a:ext cx="7710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Back lock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0F04A1-1EA2-4D70-BE37-FE4C1CC9E3D9}"/>
                </a:ext>
              </a:extLst>
            </p:cNvPr>
            <p:cNvSpPr txBox="1"/>
            <p:nvPr/>
          </p:nvSpPr>
          <p:spPr>
            <a:xfrm>
              <a:off x="14189849" y="1881219"/>
              <a:ext cx="1330492" cy="527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Pegboard Inserts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(“Antlers”)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AD15EA-4B18-4F94-B96E-FF9F45FE6B04}"/>
                </a:ext>
              </a:extLst>
            </p:cNvPr>
            <p:cNvSpPr txBox="1"/>
            <p:nvPr/>
          </p:nvSpPr>
          <p:spPr>
            <a:xfrm>
              <a:off x="11818319" y="2626711"/>
              <a:ext cx="450444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Wire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6E0DF4-4466-40B5-BC07-0CFCC6C28CB5}"/>
                </a:ext>
              </a:extLst>
            </p:cNvPr>
            <p:cNvSpPr txBox="1"/>
            <p:nvPr/>
          </p:nvSpPr>
          <p:spPr>
            <a:xfrm>
              <a:off x="11165879" y="1066436"/>
              <a:ext cx="8239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Front lock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103876D-34BA-4FC1-BE29-356C8AB79A31}"/>
                </a:ext>
              </a:extLst>
            </p:cNvPr>
            <p:cNvSpPr txBox="1"/>
            <p:nvPr/>
          </p:nvSpPr>
          <p:spPr>
            <a:xfrm>
              <a:off x="10395275" y="1136775"/>
              <a:ext cx="684483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Info Tag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6519C6-92DC-4978-BD3D-25895D2AF3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33398" y="2480221"/>
              <a:ext cx="60576" cy="1652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BB2906A-B05E-4083-98FD-71E9296D93AA}"/>
                </a:ext>
              </a:extLst>
            </p:cNvPr>
            <p:cNvCxnSpPr>
              <a:cxnSpLocks/>
            </p:cNvCxnSpPr>
            <p:nvPr/>
          </p:nvCxnSpPr>
          <p:spPr>
            <a:xfrm>
              <a:off x="11577851" y="1390607"/>
              <a:ext cx="0" cy="5254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15F41BA-C340-4E3D-B00C-11114C13A7D8}"/>
                </a:ext>
              </a:extLst>
            </p:cNvPr>
            <p:cNvCxnSpPr>
              <a:cxnSpLocks/>
            </p:cNvCxnSpPr>
            <p:nvPr/>
          </p:nvCxnSpPr>
          <p:spPr>
            <a:xfrm>
              <a:off x="10811256" y="1441384"/>
              <a:ext cx="381072" cy="41958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5E1A7-D322-442C-9F55-AB6C907C41E1}"/>
                </a:ext>
              </a:extLst>
            </p:cNvPr>
            <p:cNvCxnSpPr>
              <a:cxnSpLocks/>
            </p:cNvCxnSpPr>
            <p:nvPr/>
          </p:nvCxnSpPr>
          <p:spPr>
            <a:xfrm>
              <a:off x="13731552" y="1592501"/>
              <a:ext cx="0" cy="23170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526B885-03B4-49C8-A54D-0E7752EAA038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>
              <a:off x="14039243" y="2144753"/>
              <a:ext cx="150606" cy="7426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25B02CC6-9C8A-4DB8-9625-30780FF0E31C}"/>
              </a:ext>
            </a:extLst>
          </p:cNvPr>
          <p:cNvSpPr txBox="1"/>
          <p:nvPr/>
        </p:nvSpPr>
        <p:spPr>
          <a:xfrm>
            <a:off x="932544" y="9032789"/>
            <a:ext cx="4572000" cy="1000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Black plastics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Does not include the front information tag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Custom price tag dimensions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62BEDB-C09E-497E-A216-5F58776A7E3D}"/>
              </a:ext>
            </a:extLst>
          </p:cNvPr>
          <p:cNvSpPr txBox="1"/>
          <p:nvPr/>
        </p:nvSpPr>
        <p:spPr>
          <a:xfrm>
            <a:off x="5730240" y="9032789"/>
            <a:ext cx="4572000" cy="1000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Comes with pre-installed </a:t>
            </a:r>
            <a:r>
              <a:rPr lang="en-US" sz="1600" dirty="0" err="1"/>
              <a:t>slatwall</a:t>
            </a:r>
            <a:r>
              <a:rPr lang="en-US" sz="1600" dirty="0"/>
              <a:t> spacers</a:t>
            </a:r>
          </a:p>
          <a:p>
            <a:pPr marL="342900" indent="-342900" algn="l">
              <a:buFontTx/>
              <a:buAutoNum type="arabicPeriod" startAt="4"/>
            </a:pPr>
            <a:r>
              <a:rPr lang="en-US" sz="1600" dirty="0"/>
              <a:t>Black wire (custom to Samsung)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lang="en-US" sz="1600" dirty="0"/>
              <a:t>Has shorter pegboard inserts (“antlers”)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E38FA9-F3F8-4473-B8F1-BA92396A7C29}"/>
              </a:ext>
            </a:extLst>
          </p:cNvPr>
          <p:cNvSpPr txBox="1"/>
          <p:nvPr/>
        </p:nvSpPr>
        <p:spPr>
          <a:xfrm>
            <a:off x="932543" y="314481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1D2826FD-B5DF-4936-941C-8D1BA5C1D995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342679126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Locking Hooks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07760"/>
              </p:ext>
            </p:extLst>
          </p:nvPr>
        </p:nvGraphicFramePr>
        <p:xfrm>
          <a:off x="932544" y="3382796"/>
          <a:ext cx="13679712" cy="332740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799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856094601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1753687390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3670290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Fastbak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May require spacers. See BACKWALL section.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Hangbar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b="0" dirty="0"/>
                        <a:t>Refer to individual Order Code for </a:t>
                      </a:r>
                      <a:r>
                        <a:rPr lang="en-US" sz="2000" b="0" dirty="0" err="1"/>
                        <a:t>hangbar</a:t>
                      </a:r>
                      <a:r>
                        <a:rPr lang="en-US" sz="2000" b="0" dirty="0"/>
                        <a:t>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Grid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Refer to individual Order Code for grid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7” / 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SFL05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SFL05-8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dirty="0"/>
                        <a:t>SFL05K</a:t>
                      </a:r>
                      <a:r>
                        <a:rPr lang="en-US" sz="1600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SFL05FB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SFL05-0BB0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SFL05BAR1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SFL05G3K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SFL01</a:t>
                      </a:r>
                    </a:p>
                    <a:p>
                      <a:pPr algn="ctr"/>
                      <a:r>
                        <a:rPr lang="en-US" sz="1600" dirty="0"/>
                        <a:t>SFL01K</a:t>
                      </a:r>
                      <a:r>
                        <a:rPr lang="en-US" sz="1600" baseline="30000" dirty="0"/>
                        <a:t>1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SFL01H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SFL01E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SFL01FB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SFL01G2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12” / 30.5cm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SFL03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06050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OM Locking Hooks (SH500)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the OM Key to unlock the front end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OM Key to remove the back lock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6F4203-B2A8-4D02-9395-C1078D7CB1B2}"/>
              </a:ext>
            </a:extLst>
          </p:cNvPr>
          <p:cNvGrpSpPr/>
          <p:nvPr/>
        </p:nvGrpSpPr>
        <p:grpSpPr>
          <a:xfrm>
            <a:off x="9874296" y="587654"/>
            <a:ext cx="5225640" cy="2280774"/>
            <a:chOff x="10294701" y="972140"/>
            <a:chExt cx="5225640" cy="22807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47A6F03-01E1-43B4-A196-D612E7D3A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53068" y="1427863"/>
              <a:ext cx="3555118" cy="182505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6049B8-54DB-4E62-A1AE-0B3C8C8FDB13}"/>
                </a:ext>
              </a:extLst>
            </p:cNvPr>
            <p:cNvSpPr txBox="1"/>
            <p:nvPr/>
          </p:nvSpPr>
          <p:spPr>
            <a:xfrm>
              <a:off x="12197084" y="2782492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EA2C34-E212-4F43-BBC2-3E5053D6DDDC}"/>
                </a:ext>
              </a:extLst>
            </p:cNvPr>
            <p:cNvSpPr txBox="1"/>
            <p:nvPr/>
          </p:nvSpPr>
          <p:spPr>
            <a:xfrm>
              <a:off x="13653720" y="1196632"/>
              <a:ext cx="7710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Back lock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AF0714-9454-42A7-9B2A-61074009475E}"/>
                </a:ext>
              </a:extLst>
            </p:cNvPr>
            <p:cNvSpPr txBox="1"/>
            <p:nvPr/>
          </p:nvSpPr>
          <p:spPr>
            <a:xfrm>
              <a:off x="14189849" y="2679465"/>
              <a:ext cx="1330492" cy="527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Pegboard Inserts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(“Antlers”)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D7C2F2-71C4-43EA-BE9F-85F5E5D6A97A}"/>
                </a:ext>
              </a:extLst>
            </p:cNvPr>
            <p:cNvSpPr txBox="1"/>
            <p:nvPr/>
          </p:nvSpPr>
          <p:spPr>
            <a:xfrm>
              <a:off x="11818319" y="2520695"/>
              <a:ext cx="450444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Wire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13D9D5-77F4-495C-8175-F586793FB4AC}"/>
                </a:ext>
              </a:extLst>
            </p:cNvPr>
            <p:cNvSpPr txBox="1"/>
            <p:nvPr/>
          </p:nvSpPr>
          <p:spPr>
            <a:xfrm>
              <a:off x="11077186" y="972140"/>
              <a:ext cx="8239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Front lock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20DE34-ABA7-4F91-AC36-8E25AD9325C8}"/>
                </a:ext>
              </a:extLst>
            </p:cNvPr>
            <p:cNvSpPr txBox="1"/>
            <p:nvPr/>
          </p:nvSpPr>
          <p:spPr>
            <a:xfrm>
              <a:off x="10294701" y="1254782"/>
              <a:ext cx="684483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Info Tag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54DE33-69FA-4059-B62A-9E09D1E17A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33398" y="2374205"/>
              <a:ext cx="60576" cy="1652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CEDC31-0787-4485-8EF8-A9F11AC2CDDD}"/>
                </a:ext>
              </a:extLst>
            </p:cNvPr>
            <p:cNvCxnSpPr>
              <a:cxnSpLocks/>
            </p:cNvCxnSpPr>
            <p:nvPr/>
          </p:nvCxnSpPr>
          <p:spPr>
            <a:xfrm>
              <a:off x="11489158" y="1296311"/>
              <a:ext cx="0" cy="5254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BA5EA0-FAF6-470F-A463-ABD4AA796241}"/>
                </a:ext>
              </a:extLst>
            </p:cNvPr>
            <p:cNvCxnSpPr>
              <a:cxnSpLocks/>
            </p:cNvCxnSpPr>
            <p:nvPr/>
          </p:nvCxnSpPr>
          <p:spPr>
            <a:xfrm>
              <a:off x="10710682" y="1559391"/>
              <a:ext cx="381072" cy="41958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4C9180-A5B6-45D0-886B-9201FD09AF1A}"/>
                </a:ext>
              </a:extLst>
            </p:cNvPr>
            <p:cNvCxnSpPr>
              <a:cxnSpLocks/>
            </p:cNvCxnSpPr>
            <p:nvPr/>
          </p:nvCxnSpPr>
          <p:spPr>
            <a:xfrm>
              <a:off x="14048167" y="1503561"/>
              <a:ext cx="0" cy="23170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A3FEB5-B7BB-4756-BA1E-3B5C49172A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293789" y="2337987"/>
              <a:ext cx="256783" cy="29509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EB303F1-C997-49A7-AA17-9E5E7CC63532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Black plastics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Does not include the front information tag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Custom price tag dimensions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Comes with pre-installed </a:t>
            </a:r>
            <a:r>
              <a:rPr lang="en-US" sz="1600" dirty="0" err="1"/>
              <a:t>slatwall</a:t>
            </a:r>
            <a:r>
              <a:rPr lang="en-US" sz="1600" dirty="0"/>
              <a:t> spacers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Black wire (custom to Samsung)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BC53FB-3D9C-4F47-85E7-5270AA6875A5}"/>
              </a:ext>
            </a:extLst>
          </p:cNvPr>
          <p:cNvSpPr txBox="1"/>
          <p:nvPr/>
        </p:nvSpPr>
        <p:spPr>
          <a:xfrm>
            <a:off x="5730240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lang="en-US" sz="1600" dirty="0"/>
              <a:t>Has shorter pegboard inserts (“antlers”)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Alternative pack quantities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Includes wall reinforcement brack</a:t>
            </a:r>
            <a:r>
              <a:rPr lang="en-US" sz="1600" dirty="0"/>
              <a:t>et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Customer specific restrictions in system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7444B4-988B-4AC4-B15F-B771409C4D87}"/>
              </a:ext>
            </a:extLst>
          </p:cNvPr>
          <p:cNvSpPr txBox="1"/>
          <p:nvPr/>
        </p:nvSpPr>
        <p:spPr>
          <a:xfrm>
            <a:off x="932543" y="3047226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4" name="Rectangle: Rounded Corners 23">
            <a:hlinkClick r:id="rId4" action="ppaction://hlinksldjump"/>
            <a:extLst>
              <a:ext uri="{FF2B5EF4-FFF2-40B4-BE49-F238E27FC236}">
                <a16:creationId xmlns:a16="http://schemas.microsoft.com/office/drawing/2014/main" id="{EE62426F-90B6-4777-8599-A17DAA4FEA56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3033305411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Locking Hooks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913445"/>
              </p:ext>
            </p:extLst>
          </p:nvPr>
        </p:nvGraphicFramePr>
        <p:xfrm>
          <a:off x="932544" y="3280816"/>
          <a:ext cx="6382656" cy="497840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1275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1275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127552">
                  <a:extLst>
                    <a:ext uri="{9D8B030D-6E8A-4147-A177-3AD203B41FA5}">
                      <a16:colId xmlns:a16="http://schemas.microsoft.com/office/drawing/2014/main" val="2856094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Fastbak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May require spacers. See BACKWALL section.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6” / 15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SHL6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SHL6-5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CVS-SHL6-19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CVS-SHL6-30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SHL6W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SHL9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SHL9-5CT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SHL9-10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SHL9-18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SHL9-32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TGT-SHL9-5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691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11” / 28cm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SHL11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68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12” / 30.5cm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TGT-SHL12-25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843157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Q4 Locking Hooks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the Q4 Key to unlock the front end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Q4 Key to remove the back lock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BD3F9F9-9E15-48F6-AD19-6BF163B5A4E8}"/>
              </a:ext>
            </a:extLst>
          </p:cNvPr>
          <p:cNvGrpSpPr/>
          <p:nvPr/>
        </p:nvGrpSpPr>
        <p:grpSpPr>
          <a:xfrm>
            <a:off x="8716549" y="531407"/>
            <a:ext cx="6500591" cy="2520029"/>
            <a:chOff x="9019750" y="798107"/>
            <a:chExt cx="6500591" cy="252002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E873F02-18C5-4D05-BF1E-0C9E43396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19750" y="1276303"/>
              <a:ext cx="5880186" cy="20046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6049B8-54DB-4E62-A1AE-0B3C8C8FDB13}"/>
                </a:ext>
              </a:extLst>
            </p:cNvPr>
            <p:cNvSpPr txBox="1"/>
            <p:nvPr/>
          </p:nvSpPr>
          <p:spPr>
            <a:xfrm>
              <a:off x="11619065" y="2849656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EA2C34-E212-4F43-BBC2-3E5053D6DDDC}"/>
                </a:ext>
              </a:extLst>
            </p:cNvPr>
            <p:cNvSpPr txBox="1"/>
            <p:nvPr/>
          </p:nvSpPr>
          <p:spPr>
            <a:xfrm>
              <a:off x="13706728" y="798107"/>
              <a:ext cx="7710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Back lock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AF0714-9454-42A7-9B2A-61074009475E}"/>
                </a:ext>
              </a:extLst>
            </p:cNvPr>
            <p:cNvSpPr txBox="1"/>
            <p:nvPr/>
          </p:nvSpPr>
          <p:spPr>
            <a:xfrm>
              <a:off x="14189849" y="2679465"/>
              <a:ext cx="1330492" cy="527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Pegboard Inserts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(“Antlers”)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D7C2F2-71C4-43EA-BE9F-85F5E5D6A97A}"/>
                </a:ext>
              </a:extLst>
            </p:cNvPr>
            <p:cNvSpPr txBox="1"/>
            <p:nvPr/>
          </p:nvSpPr>
          <p:spPr>
            <a:xfrm>
              <a:off x="10877414" y="2639963"/>
              <a:ext cx="450444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Wire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13D9D5-77F4-495C-8175-F586793FB4AC}"/>
                </a:ext>
              </a:extLst>
            </p:cNvPr>
            <p:cNvSpPr txBox="1"/>
            <p:nvPr/>
          </p:nvSpPr>
          <p:spPr>
            <a:xfrm>
              <a:off x="10099295" y="1012569"/>
              <a:ext cx="8239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Front lock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20DE34-ABA7-4F91-AC36-8E25AD9325C8}"/>
                </a:ext>
              </a:extLst>
            </p:cNvPr>
            <p:cNvSpPr txBox="1"/>
            <p:nvPr/>
          </p:nvSpPr>
          <p:spPr>
            <a:xfrm>
              <a:off x="9045744" y="1320385"/>
              <a:ext cx="684483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Info Tag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A54DE33-69FA-4059-B62A-9E09D1E17A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92493" y="2493473"/>
              <a:ext cx="60576" cy="1652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CEDC31-0787-4485-8EF8-A9F11AC2CDDD}"/>
                </a:ext>
              </a:extLst>
            </p:cNvPr>
            <p:cNvCxnSpPr>
              <a:cxnSpLocks/>
            </p:cNvCxnSpPr>
            <p:nvPr/>
          </p:nvCxnSpPr>
          <p:spPr>
            <a:xfrm>
              <a:off x="10511267" y="1336740"/>
              <a:ext cx="0" cy="5254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9BA5EA0-FAF6-470F-A463-ABD4AA796241}"/>
                </a:ext>
              </a:extLst>
            </p:cNvPr>
            <p:cNvCxnSpPr>
              <a:cxnSpLocks/>
            </p:cNvCxnSpPr>
            <p:nvPr/>
          </p:nvCxnSpPr>
          <p:spPr>
            <a:xfrm>
              <a:off x="9461725" y="1624994"/>
              <a:ext cx="381072" cy="41958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54C9180-A5B6-45D0-886B-9201FD09AF1A}"/>
                </a:ext>
              </a:extLst>
            </p:cNvPr>
            <p:cNvCxnSpPr>
              <a:cxnSpLocks/>
            </p:cNvCxnSpPr>
            <p:nvPr/>
          </p:nvCxnSpPr>
          <p:spPr>
            <a:xfrm>
              <a:off x="14101175" y="1105036"/>
              <a:ext cx="0" cy="231704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A3FEB5-B7BB-4756-BA1E-3B5C49172A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24765" y="2208231"/>
              <a:ext cx="125808" cy="42485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9F149E3-0234-4E21-B0D5-F6F9B4DF5C83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Black plastics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Does not include the front information tag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Custom price tag dimensions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Comes with pre-installed </a:t>
            </a:r>
            <a:r>
              <a:rPr lang="en-US" sz="1600" dirty="0" err="1"/>
              <a:t>slatwall</a:t>
            </a:r>
            <a:r>
              <a:rPr lang="en-US" sz="1600" dirty="0"/>
              <a:t> spacers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Black wire (custom to Samsung)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A6430D-FC51-45E8-865D-5E71FBBD6162}"/>
              </a:ext>
            </a:extLst>
          </p:cNvPr>
          <p:cNvSpPr txBox="1"/>
          <p:nvPr/>
        </p:nvSpPr>
        <p:spPr>
          <a:xfrm>
            <a:off x="5730240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lang="en-US" sz="1600" dirty="0"/>
              <a:t>Has shorter pegboard inserts (“antlers”)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Alternative pack quantities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Includes wall reinforcement brack</a:t>
            </a:r>
            <a:r>
              <a:rPr lang="en-US" sz="1600" dirty="0"/>
              <a:t>et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Customer specific restrictions in system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FDC6FC-4AC7-4BC4-8D70-B24F087FA03B}"/>
              </a:ext>
            </a:extLst>
          </p:cNvPr>
          <p:cNvSpPr txBox="1"/>
          <p:nvPr/>
        </p:nvSpPr>
        <p:spPr>
          <a:xfrm>
            <a:off x="932543" y="2945246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id="{E63FEB12-F508-4347-A1A7-AF427E50A93D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407968137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C36E4E6-5B7B-4BC4-B00E-7C76A400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55072"/>
              </p:ext>
            </p:extLst>
          </p:nvPr>
        </p:nvGraphicFramePr>
        <p:xfrm>
          <a:off x="932686" y="5530347"/>
          <a:ext cx="6839712" cy="293624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023478881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Pack Quantities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Grid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Refer to individual Order Code for grid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Flat Bar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SFBP01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SFBP02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SFBP01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SFBP03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925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Locking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465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Accessories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961484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9213305"/>
            <a:ext cx="4572000" cy="779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Ext. dimensions: 1.36” x 1.85” x 0.27”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Use on SF2LOK01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en-US" sz="1600" dirty="0"/>
              <a:t>Information tag holder</a:t>
            </a:r>
          </a:p>
          <a:p>
            <a:pPr marL="342900" indent="-342900" algn="l">
              <a:buFont typeface="+mj-lt"/>
              <a:buAutoNum type="arabicPeriod" startAt="3"/>
            </a:pP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53660-050E-41C1-8756-93F38DDF499A}"/>
              </a:ext>
            </a:extLst>
          </p:cNvPr>
          <p:cNvSpPr txBox="1"/>
          <p:nvPr/>
        </p:nvSpPr>
        <p:spPr>
          <a:xfrm>
            <a:off x="10527936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1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7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4F96942-0DAB-46BD-8863-07E08C010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84563"/>
              </p:ext>
            </p:extLst>
          </p:nvPr>
        </p:nvGraphicFramePr>
        <p:xfrm>
          <a:off x="2044700" y="2855493"/>
          <a:ext cx="12357098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2357098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Tag Length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graphicFrame>
        <p:nvGraphicFramePr>
          <p:cNvPr id="20" name="Table 28">
            <a:extLst>
              <a:ext uri="{FF2B5EF4-FFF2-40B4-BE49-F238E27FC236}">
                <a16:creationId xmlns:a16="http://schemas.microsoft.com/office/drawing/2014/main" id="{128BED74-2F42-4871-B95F-C34F313FF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21405"/>
              </p:ext>
            </p:extLst>
          </p:nvPr>
        </p:nvGraphicFramePr>
        <p:xfrm>
          <a:off x="932544" y="3127016"/>
          <a:ext cx="13469254" cy="15544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02361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682616695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3448832931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078611099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3683146257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413471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1.8” / 46mm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2.25” / 57mm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2.5” / 64mm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2.6” / 66mm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3.4” / 86mm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3.5” / 89mm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SHT-25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SHTA003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SHTA002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5086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SHT-2.0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SHT-2.25-25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SHT-2.50-25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SHT-3.5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1,2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SHT-3.5-S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1,2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7EA7CFF-A262-4BBA-84BC-F00C18554D63}"/>
              </a:ext>
            </a:extLst>
          </p:cNvPr>
          <p:cNvSpPr txBox="1"/>
          <p:nvPr/>
        </p:nvSpPr>
        <p:spPr>
          <a:xfrm>
            <a:off x="932543" y="251309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921F3F-DDF8-4A5F-A876-6DA57BC2CD63}"/>
              </a:ext>
            </a:extLst>
          </p:cNvPr>
          <p:cNvGrpSpPr/>
          <p:nvPr/>
        </p:nvGrpSpPr>
        <p:grpSpPr>
          <a:xfrm>
            <a:off x="9436407" y="499752"/>
            <a:ext cx="4407219" cy="2099484"/>
            <a:chOff x="9436407" y="540696"/>
            <a:chExt cx="4407219" cy="20994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086252-7D03-4AA6-B3CA-E601CD8B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6407" y="1020758"/>
              <a:ext cx="1696413" cy="143892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21D153-2944-4AD9-AC4B-27125F75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4786" y="1020758"/>
              <a:ext cx="1774670" cy="143892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CF7E31-EB4D-424D-AD4B-12B7998F0537}"/>
                </a:ext>
              </a:extLst>
            </p:cNvPr>
            <p:cNvSpPr/>
            <p:nvPr/>
          </p:nvSpPr>
          <p:spPr>
            <a:xfrm>
              <a:off x="9660555" y="540696"/>
              <a:ext cx="17347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Open Face Tag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CFACD-EC4D-42C8-BE91-C219400B636B}"/>
                </a:ext>
              </a:extLst>
            </p:cNvPr>
            <p:cNvSpPr/>
            <p:nvPr/>
          </p:nvSpPr>
          <p:spPr>
            <a:xfrm>
              <a:off x="11980615" y="540696"/>
              <a:ext cx="1863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Closed Face Tag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3A33F0-A880-43E8-9787-DB7AD79F2013}"/>
                </a:ext>
              </a:extLst>
            </p:cNvPr>
            <p:cNvCxnSpPr>
              <a:cxnSpLocks/>
            </p:cNvCxnSpPr>
            <p:nvPr/>
          </p:nvCxnSpPr>
          <p:spPr>
            <a:xfrm>
              <a:off x="12796828" y="2440987"/>
              <a:ext cx="426442" cy="124045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403542-47B1-4444-8951-399FAE6E88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0615" y="2184400"/>
              <a:ext cx="381778" cy="108452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7C0115-EEF1-4DAD-845F-6B6C0E10DF5A}"/>
                </a:ext>
              </a:extLst>
            </p:cNvPr>
            <p:cNvSpPr txBox="1"/>
            <p:nvPr/>
          </p:nvSpPr>
          <p:spPr>
            <a:xfrm>
              <a:off x="12220642" y="2136589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20DF632-14B8-4CAC-90B6-488E40721A64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680" y="2376746"/>
              <a:ext cx="483833" cy="102341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330EA6F-7F66-4F20-A479-38FF8A2401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7290" y="2153030"/>
              <a:ext cx="468410" cy="113726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409CF3-717F-447F-B6DD-B8684D1F8AA7}"/>
                </a:ext>
              </a:extLst>
            </p:cNvPr>
            <p:cNvSpPr txBox="1"/>
            <p:nvPr/>
          </p:nvSpPr>
          <p:spPr>
            <a:xfrm>
              <a:off x="9943835" y="2171700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E889351-E715-4131-98AF-B3D02D5650EF}"/>
              </a:ext>
            </a:extLst>
          </p:cNvPr>
          <p:cNvSpPr/>
          <p:nvPr/>
        </p:nvSpPr>
        <p:spPr>
          <a:xfrm>
            <a:off x="932539" y="2184494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Tags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E703D2-4344-4720-9F93-091E2D407F42}"/>
              </a:ext>
            </a:extLst>
          </p:cNvPr>
          <p:cNvSpPr txBox="1"/>
          <p:nvPr/>
        </p:nvSpPr>
        <p:spPr>
          <a:xfrm>
            <a:off x="932543" y="519163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E8976A-A0BB-4322-BDE1-AB30E726D1A4}"/>
              </a:ext>
            </a:extLst>
          </p:cNvPr>
          <p:cNvSpPr/>
          <p:nvPr/>
        </p:nvSpPr>
        <p:spPr>
          <a:xfrm>
            <a:off x="932539" y="4852241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Adapters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B505A1-881E-4168-87CE-5FC898C97759}"/>
              </a:ext>
            </a:extLst>
          </p:cNvPr>
          <p:cNvSpPr txBox="1"/>
          <p:nvPr/>
        </p:nvSpPr>
        <p:spPr>
          <a:xfrm>
            <a:off x="5730240" y="9213305"/>
            <a:ext cx="4572000" cy="779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Designed to fit specific bar dimensions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B4E513-ACA2-4DA6-AF2E-6E40B188EC07}"/>
              </a:ext>
            </a:extLst>
          </p:cNvPr>
          <p:cNvGrpSpPr/>
          <p:nvPr/>
        </p:nvGrpSpPr>
        <p:grpSpPr>
          <a:xfrm>
            <a:off x="9146227" y="5581105"/>
            <a:ext cx="4921250" cy="2976880"/>
            <a:chOff x="10093438" y="5624873"/>
            <a:chExt cx="4921250" cy="29768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F3A87FF-16E2-428A-9D15-C1C28FF75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3438" y="6047794"/>
              <a:ext cx="4921250" cy="2553959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168821-C32E-43C9-A057-567DA880A30E}"/>
                </a:ext>
              </a:extLst>
            </p:cNvPr>
            <p:cNvSpPr/>
            <p:nvPr/>
          </p:nvSpPr>
          <p:spPr>
            <a:xfrm>
              <a:off x="11535200" y="5624873"/>
              <a:ext cx="20377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Bar/Grid Adapter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81373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Locking Hooks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id="{702521F8-8AE0-43D6-B6BF-22D8CC010E41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12" name="Table 28">
            <a:extLst>
              <a:ext uri="{FF2B5EF4-FFF2-40B4-BE49-F238E27FC236}">
                <a16:creationId xmlns:a16="http://schemas.microsoft.com/office/drawing/2014/main" id="{DD88A98C-0F0B-4093-977E-E2E5AAA0F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446016"/>
              </p:ext>
            </p:extLst>
          </p:nvPr>
        </p:nvGraphicFramePr>
        <p:xfrm>
          <a:off x="932537" y="3436817"/>
          <a:ext cx="5963199" cy="11379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987733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987733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987733">
                  <a:extLst>
                    <a:ext uri="{9D8B030D-6E8A-4147-A177-3AD203B41FA5}">
                      <a16:colId xmlns:a16="http://schemas.microsoft.com/office/drawing/2014/main" val="1260496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Hole Location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Thick Spacer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Thin Spacer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BPMB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BPMW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Plastic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BPPB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BPPW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6166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5714A0C-45F9-4B37-B882-FB53D741C59B}"/>
              </a:ext>
            </a:extLst>
          </p:cNvPr>
          <p:cNvSpPr txBox="1"/>
          <p:nvPr/>
        </p:nvSpPr>
        <p:spPr>
          <a:xfrm>
            <a:off x="932543" y="310124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74BAFF-BCA0-48D0-8DFC-5E8503927F1D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B484E0-5056-4CA4-AC21-1A355033B5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White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Black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For IR and OM Locking Hooks only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BEEECA-1D21-4A7F-831F-4AA1A0CB4BD1}"/>
              </a:ext>
            </a:extLst>
          </p:cNvPr>
          <p:cNvSpPr/>
          <p:nvPr/>
        </p:nvSpPr>
        <p:spPr>
          <a:xfrm>
            <a:off x="932532" y="2774952"/>
            <a:ext cx="294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err="1"/>
              <a:t>Slatwall</a:t>
            </a:r>
            <a:r>
              <a:rPr lang="en-US" sz="2000" b="1" dirty="0"/>
              <a:t> (</a:t>
            </a:r>
            <a:r>
              <a:rPr lang="en-US" sz="2000" b="1" dirty="0" err="1"/>
              <a:t>Fastbak</a:t>
            </a:r>
            <a:r>
              <a:rPr lang="en-US" sz="2000" b="1" dirty="0"/>
              <a:t>) Spacers</a:t>
            </a:r>
          </a:p>
        </p:txBody>
      </p:sp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8E76B806-EEA6-4D0D-9297-E2F9E4968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906629"/>
              </p:ext>
            </p:extLst>
          </p:nvPr>
        </p:nvGraphicFramePr>
        <p:xfrm>
          <a:off x="932532" y="6077642"/>
          <a:ext cx="3804563" cy="7670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191663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Removal Tool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OM Removal 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OM-RT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023FF9F-D707-4CF3-9667-71CD01469A5A}"/>
              </a:ext>
            </a:extLst>
          </p:cNvPr>
          <p:cNvSpPr txBox="1"/>
          <p:nvPr/>
        </p:nvSpPr>
        <p:spPr>
          <a:xfrm>
            <a:off x="932538" y="574207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E9A80F-B4E2-4244-BD37-A3AF53BCD05A}"/>
              </a:ext>
            </a:extLst>
          </p:cNvPr>
          <p:cNvGrpSpPr/>
          <p:nvPr/>
        </p:nvGrpSpPr>
        <p:grpSpPr>
          <a:xfrm>
            <a:off x="9999814" y="592818"/>
            <a:ext cx="4056094" cy="2092244"/>
            <a:chOff x="10032636" y="581673"/>
            <a:chExt cx="4056094" cy="20922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D942DCD-64B3-413D-A400-9860EF098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2636" y="581673"/>
              <a:ext cx="2936979" cy="194873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D4645E-6151-4B96-B5BE-08C983CFF212}"/>
                </a:ext>
              </a:extLst>
            </p:cNvPr>
            <p:cNvSpPr txBox="1"/>
            <p:nvPr/>
          </p:nvSpPr>
          <p:spPr>
            <a:xfrm>
              <a:off x="13080848" y="2208405"/>
              <a:ext cx="871667" cy="465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Metal Hole Location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EA70F00-FE11-43D8-8ED5-187E5CF81496}"/>
                </a:ext>
              </a:extLst>
            </p:cNvPr>
            <p:cNvCxnSpPr>
              <a:cxnSpLocks/>
            </p:cNvCxnSpPr>
            <p:nvPr/>
          </p:nvCxnSpPr>
          <p:spPr>
            <a:xfrm>
              <a:off x="12470884" y="2315083"/>
              <a:ext cx="609964" cy="12607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78554C-3EFC-4675-B0B2-E44D03534A64}"/>
                </a:ext>
              </a:extLst>
            </p:cNvPr>
            <p:cNvSpPr txBox="1"/>
            <p:nvPr/>
          </p:nvSpPr>
          <p:spPr>
            <a:xfrm>
              <a:off x="13217063" y="775607"/>
              <a:ext cx="871667" cy="465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Plastic Hole Location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E7ACD6-DF7C-491D-82FB-67BF3713B687}"/>
                </a:ext>
              </a:extLst>
            </p:cNvPr>
            <p:cNvCxnSpPr>
              <a:cxnSpLocks/>
            </p:cNvCxnSpPr>
            <p:nvPr/>
          </p:nvCxnSpPr>
          <p:spPr>
            <a:xfrm>
              <a:off x="12559936" y="999574"/>
              <a:ext cx="63214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E7DD04-F2F2-470B-8523-A1C1CCA47F82}"/>
              </a:ext>
            </a:extLst>
          </p:cNvPr>
          <p:cNvGrpSpPr/>
          <p:nvPr/>
        </p:nvGrpSpPr>
        <p:grpSpPr>
          <a:xfrm>
            <a:off x="9792157" y="3001590"/>
            <a:ext cx="4471408" cy="1411783"/>
            <a:chOff x="9777789" y="3244789"/>
            <a:chExt cx="4471408" cy="141178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A8F1800-D2C6-4EF5-A7D4-5A6081CD8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4114" b="51243"/>
            <a:stretch/>
          </p:blipFill>
          <p:spPr>
            <a:xfrm rot="16200000">
              <a:off x="11520702" y="2985192"/>
              <a:ext cx="1011673" cy="2331088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149641-7E38-44C5-886A-BD1F1BA17C4B}"/>
                </a:ext>
              </a:extLst>
            </p:cNvPr>
            <p:cNvSpPr/>
            <p:nvPr/>
          </p:nvSpPr>
          <p:spPr>
            <a:xfrm>
              <a:off x="10860994" y="3244789"/>
              <a:ext cx="23310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Metal Hole Location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C07CF0-5329-424C-94F4-A75ACD079197}"/>
                </a:ext>
              </a:extLst>
            </p:cNvPr>
            <p:cNvSpPr txBox="1"/>
            <p:nvPr/>
          </p:nvSpPr>
          <p:spPr>
            <a:xfrm>
              <a:off x="13377530" y="3944025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Thick Spacer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582D1AA-1A5E-4A27-950C-010D93E7E43F}"/>
                </a:ext>
              </a:extLst>
            </p:cNvPr>
            <p:cNvCxnSpPr>
              <a:cxnSpLocks/>
            </p:cNvCxnSpPr>
            <p:nvPr/>
          </p:nvCxnSpPr>
          <p:spPr>
            <a:xfrm>
              <a:off x="12992132" y="4089693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5A92B8-9BCC-4BC3-80EA-093629199B69}"/>
                </a:ext>
              </a:extLst>
            </p:cNvPr>
            <p:cNvSpPr txBox="1"/>
            <p:nvPr/>
          </p:nvSpPr>
          <p:spPr>
            <a:xfrm>
              <a:off x="9777789" y="3841702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Thin Spacer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BD785B-FEAD-4A50-8F3F-0F6AF6616A7C}"/>
                </a:ext>
              </a:extLst>
            </p:cNvPr>
            <p:cNvCxnSpPr>
              <a:cxnSpLocks/>
            </p:cNvCxnSpPr>
            <p:nvPr/>
          </p:nvCxnSpPr>
          <p:spPr>
            <a:xfrm>
              <a:off x="10665373" y="3982125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1F44863-145D-4CD3-A3A9-B6EAAFA9387D}"/>
              </a:ext>
            </a:extLst>
          </p:cNvPr>
          <p:cNvGrpSpPr/>
          <p:nvPr/>
        </p:nvGrpSpPr>
        <p:grpSpPr>
          <a:xfrm>
            <a:off x="9754331" y="4569265"/>
            <a:ext cx="4547059" cy="1578035"/>
            <a:chOff x="9777789" y="5351065"/>
            <a:chExt cx="4547059" cy="157803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F2F8713-306F-40E7-A492-02C8EF241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277"/>
            <a:stretch/>
          </p:blipFill>
          <p:spPr>
            <a:xfrm rot="16200000">
              <a:off x="11437574" y="5223223"/>
              <a:ext cx="1177925" cy="2233829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9F3B1EC-8EE4-4AFC-B410-741B1A75E35A}"/>
                </a:ext>
              </a:extLst>
            </p:cNvPr>
            <p:cNvSpPr/>
            <p:nvPr/>
          </p:nvSpPr>
          <p:spPr>
            <a:xfrm>
              <a:off x="10833743" y="5351065"/>
              <a:ext cx="2385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Plastic Hole Location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6882DF-1730-4556-997A-22B36E6BB8CF}"/>
                </a:ext>
              </a:extLst>
            </p:cNvPr>
            <p:cNvSpPr txBox="1"/>
            <p:nvPr/>
          </p:nvSpPr>
          <p:spPr>
            <a:xfrm>
              <a:off x="13453181" y="5916248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Thick Spacer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D9075C9-C527-4DEE-BBDA-578E074B0F18}"/>
                </a:ext>
              </a:extLst>
            </p:cNvPr>
            <p:cNvCxnSpPr>
              <a:cxnSpLocks/>
            </p:cNvCxnSpPr>
            <p:nvPr/>
          </p:nvCxnSpPr>
          <p:spPr>
            <a:xfrm>
              <a:off x="13067783" y="6061916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4B9D580-EFFA-48F5-A843-DDF6034CB00F}"/>
                </a:ext>
              </a:extLst>
            </p:cNvPr>
            <p:cNvSpPr txBox="1"/>
            <p:nvPr/>
          </p:nvSpPr>
          <p:spPr>
            <a:xfrm>
              <a:off x="9777789" y="6019587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Thin Spacer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8C9B6B0-0D79-42DC-AFC6-38FE2B7302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5373" y="6160010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1D8B05-56F1-4976-904E-1961D70D0553}"/>
              </a:ext>
            </a:extLst>
          </p:cNvPr>
          <p:cNvGrpSpPr>
            <a:grpSpLocks noChangeAspect="1"/>
          </p:cNvGrpSpPr>
          <p:nvPr/>
        </p:nvGrpSpPr>
        <p:grpSpPr>
          <a:xfrm>
            <a:off x="10608995" y="6871149"/>
            <a:ext cx="2837732" cy="2133005"/>
            <a:chOff x="10929889" y="987412"/>
            <a:chExt cx="3152529" cy="236962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6641CC1-DD0F-4147-AD90-AE23C393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9889" y="1479777"/>
              <a:ext cx="3152529" cy="1877260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319A88F-FDD0-468F-A788-60D780E03A10}"/>
                </a:ext>
              </a:extLst>
            </p:cNvPr>
            <p:cNvSpPr/>
            <p:nvPr/>
          </p:nvSpPr>
          <p:spPr>
            <a:xfrm>
              <a:off x="11459237" y="987412"/>
              <a:ext cx="20938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OM Removal Tool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EFCBDA-C505-4289-90E4-26447A67D14E}"/>
              </a:ext>
            </a:extLst>
          </p:cNvPr>
          <p:cNvSpPr txBox="1"/>
          <p:nvPr/>
        </p:nvSpPr>
        <p:spPr>
          <a:xfrm>
            <a:off x="932544" y="1606143"/>
            <a:ext cx="6839855" cy="465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Accessories</a:t>
            </a:r>
          </a:p>
        </p:txBody>
      </p:sp>
    </p:spTree>
    <p:extLst>
      <p:ext uri="{BB962C8B-B14F-4D97-AF65-F5344CB8AC3E}">
        <p14:creationId xmlns:p14="http://schemas.microsoft.com/office/powerpoint/2010/main" val="38762714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ADC35AED-6433-4A51-B551-31A73F1F1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290" y="6358382"/>
            <a:ext cx="1851201" cy="24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StopLoks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127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StopLoks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Locking security added to a </a:t>
            </a: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hook.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sym typeface="Avenir Roman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What key: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OneKEY, OM, Q4?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What hook wire diameter?: </a:t>
            </a:r>
            <a:r>
              <a:rPr lang="en-US" sz="2000" dirty="0">
                <a:latin typeface="+mn-lt"/>
              </a:rPr>
              <a:t>4-8mm?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D9626-47E2-4484-A8B5-754E1FD800D4}"/>
              </a:ext>
            </a:extLst>
          </p:cNvPr>
          <p:cNvSpPr txBox="1"/>
          <p:nvPr/>
        </p:nvSpPr>
        <p:spPr>
          <a:xfrm>
            <a:off x="1037448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IR (OneKEY) StopLoks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B8A70A-B760-4696-AEAD-7E9FD7EBFBAB}"/>
              </a:ext>
            </a:extLst>
          </p:cNvPr>
          <p:cNvSpPr txBox="1"/>
          <p:nvPr/>
        </p:nvSpPr>
        <p:spPr>
          <a:xfrm>
            <a:off x="5561176" y="9149406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OM (SL500) StopLoks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7F9268-9BF0-40A9-B838-63FA51DF4194}"/>
              </a:ext>
            </a:extLst>
          </p:cNvPr>
          <p:cNvSpPr txBox="1"/>
          <p:nvPr/>
        </p:nvSpPr>
        <p:spPr>
          <a:xfrm>
            <a:off x="10172701" y="9149406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Q4 (S3) StopLoks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32C5CE0-81A5-4972-8144-A53C06E67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441" y="6119170"/>
            <a:ext cx="2956455" cy="29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AB93A5-DA45-4514-BEEB-543D4B281C9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6310" y="6620766"/>
            <a:ext cx="1317028" cy="2127506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DB623DAE-A9E6-4574-ACF8-DFB5E43E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25" y="6358382"/>
            <a:ext cx="2594987" cy="25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8E637C5B-AEBF-4AE1-AB95-8E8F13D03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02" y="6940435"/>
            <a:ext cx="2012934" cy="20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F1158C08-6C6A-4987-BE58-48359F3D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68" y="6266732"/>
            <a:ext cx="2956455" cy="29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hlinkClick r:id="rId9" action="ppaction://hlinksldjump"/>
            <a:extLst>
              <a:ext uri="{FF2B5EF4-FFF2-40B4-BE49-F238E27FC236}">
                <a16:creationId xmlns:a16="http://schemas.microsoft.com/office/drawing/2014/main" id="{3655B102-E53C-4643-9654-A7E5FD51D77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939C1E5-8704-4E46-BC07-1081B98C0A19}"/>
              </a:ext>
            </a:extLst>
          </p:cNvPr>
          <p:cNvSpPr/>
          <p:nvPr/>
        </p:nvSpPr>
        <p:spPr>
          <a:xfrm>
            <a:off x="2686696" y="4427032"/>
            <a:ext cx="1123951" cy="1103498"/>
          </a:xfrm>
          <a:prstGeom prst="ellipse">
            <a:avLst/>
          </a:pr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1248DD-41C2-4C98-92BE-928B6DA9660F}"/>
              </a:ext>
            </a:extLst>
          </p:cNvPr>
          <p:cNvSpPr txBox="1"/>
          <p:nvPr/>
        </p:nvSpPr>
        <p:spPr>
          <a:xfrm>
            <a:off x="5561176" y="5798594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D-Shape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C6AE09-CE92-4662-9102-DFE115575DEC}"/>
              </a:ext>
            </a:extLst>
          </p:cNvPr>
          <p:cNvSpPr txBox="1"/>
          <p:nvPr/>
        </p:nvSpPr>
        <p:spPr>
          <a:xfrm>
            <a:off x="10171274" y="5801139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Tab(s)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59E374-7157-46A4-87ED-2A741DA5EE97}"/>
              </a:ext>
            </a:extLst>
          </p:cNvPr>
          <p:cNvSpPr txBox="1"/>
          <p:nvPr/>
        </p:nvSpPr>
        <p:spPr>
          <a:xfrm>
            <a:off x="1043247" y="5798594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Circle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2EF9C01-BD7B-4AC7-AE61-8C12ADA910BB}"/>
              </a:ext>
            </a:extLst>
          </p:cNvPr>
          <p:cNvSpPr/>
          <p:nvPr/>
        </p:nvSpPr>
        <p:spPr>
          <a:xfrm>
            <a:off x="7210424" y="4558408"/>
            <a:ext cx="1123952" cy="840746"/>
          </a:xfrm>
          <a:custGeom>
            <a:avLst/>
            <a:gdLst>
              <a:gd name="connsiteX0" fmla="*/ 561976 w 1123952"/>
              <a:gd name="connsiteY0" fmla="*/ 0 h 840746"/>
              <a:gd name="connsiteX1" fmla="*/ 1123952 w 1123952"/>
              <a:gd name="connsiteY1" fmla="*/ 551749 h 840746"/>
              <a:gd name="connsiteX2" fmla="*/ 1068536 w 1123952"/>
              <a:gd name="connsiteY2" fmla="*/ 790956 h 840746"/>
              <a:gd name="connsiteX3" fmla="*/ 1039387 w 1123952"/>
              <a:gd name="connsiteY3" fmla="*/ 840746 h 840746"/>
              <a:gd name="connsiteX4" fmla="*/ 84566 w 1123952"/>
              <a:gd name="connsiteY4" fmla="*/ 840746 h 840746"/>
              <a:gd name="connsiteX5" fmla="*/ 55417 w 1123952"/>
              <a:gd name="connsiteY5" fmla="*/ 790956 h 840746"/>
              <a:gd name="connsiteX6" fmla="*/ 0 w 1123952"/>
              <a:gd name="connsiteY6" fmla="*/ 551749 h 840746"/>
              <a:gd name="connsiteX7" fmla="*/ 561976 w 1123952"/>
              <a:gd name="connsiteY7" fmla="*/ 0 h 840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3952" h="840746">
                <a:moveTo>
                  <a:pt x="561976" y="0"/>
                </a:moveTo>
                <a:cubicBezTo>
                  <a:pt x="872347" y="0"/>
                  <a:pt x="1123952" y="247026"/>
                  <a:pt x="1123952" y="551749"/>
                </a:cubicBezTo>
                <a:cubicBezTo>
                  <a:pt x="1123952" y="637453"/>
                  <a:pt x="1104050" y="718592"/>
                  <a:pt x="1068536" y="790956"/>
                </a:cubicBezTo>
                <a:lnTo>
                  <a:pt x="1039387" y="840746"/>
                </a:lnTo>
                <a:lnTo>
                  <a:pt x="84566" y="840746"/>
                </a:lnTo>
                <a:lnTo>
                  <a:pt x="55417" y="790956"/>
                </a:lnTo>
                <a:cubicBezTo>
                  <a:pt x="19903" y="718592"/>
                  <a:pt x="0" y="637453"/>
                  <a:pt x="0" y="551749"/>
                </a:cubicBezTo>
                <a:cubicBezTo>
                  <a:pt x="0" y="247026"/>
                  <a:pt x="251605" y="0"/>
                  <a:pt x="561976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D31F1-6375-48C9-8913-01DDAB41B2C7}"/>
              </a:ext>
            </a:extLst>
          </p:cNvPr>
          <p:cNvGrpSpPr/>
          <p:nvPr/>
        </p:nvGrpSpPr>
        <p:grpSpPr>
          <a:xfrm>
            <a:off x="11205028" y="4558408"/>
            <a:ext cx="2354944" cy="840746"/>
            <a:chOff x="11205028" y="4764356"/>
            <a:chExt cx="2354944" cy="840746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B61D9C2-54E3-4426-BE6F-12B3197AE423}"/>
                </a:ext>
              </a:extLst>
            </p:cNvPr>
            <p:cNvSpPr/>
            <p:nvPr/>
          </p:nvSpPr>
          <p:spPr>
            <a:xfrm>
              <a:off x="11205028" y="4764356"/>
              <a:ext cx="2354944" cy="84074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25400" cap="flat">
              <a:noFill/>
              <a:prstDash val="solid"/>
              <a:round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EF2E05-8975-4136-8B89-593572C96B31}"/>
                </a:ext>
              </a:extLst>
            </p:cNvPr>
            <p:cNvSpPr/>
            <p:nvPr/>
          </p:nvSpPr>
          <p:spPr>
            <a:xfrm>
              <a:off x="12842799" y="5298761"/>
              <a:ext cx="242888" cy="306341"/>
            </a:xfrm>
            <a:custGeom>
              <a:avLst/>
              <a:gdLst>
                <a:gd name="connsiteX0" fmla="*/ 333375 w 666750"/>
                <a:gd name="connsiteY0" fmla="*/ 0 h 1183190"/>
                <a:gd name="connsiteX1" fmla="*/ 659977 w 666750"/>
                <a:gd name="connsiteY1" fmla="*/ 321483 h 1183190"/>
                <a:gd name="connsiteX2" fmla="*/ 662219 w 666750"/>
                <a:gd name="connsiteY2" fmla="*/ 348346 h 1183190"/>
                <a:gd name="connsiteX3" fmla="*/ 666750 w 666750"/>
                <a:gd name="connsiteY3" fmla="*/ 348346 h 1183190"/>
                <a:gd name="connsiteX4" fmla="*/ 666750 w 666750"/>
                <a:gd name="connsiteY4" fmla="*/ 402626 h 1183190"/>
                <a:gd name="connsiteX5" fmla="*/ 666750 w 666750"/>
                <a:gd name="connsiteY5" fmla="*/ 1183190 h 1183190"/>
                <a:gd name="connsiteX6" fmla="*/ 0 w 666750"/>
                <a:gd name="connsiteY6" fmla="*/ 1183190 h 1183190"/>
                <a:gd name="connsiteX7" fmla="*/ 0 w 666750"/>
                <a:gd name="connsiteY7" fmla="*/ 402626 h 1183190"/>
                <a:gd name="connsiteX8" fmla="*/ 0 w 666750"/>
                <a:gd name="connsiteY8" fmla="*/ 348346 h 1183190"/>
                <a:gd name="connsiteX9" fmla="*/ 4531 w 666750"/>
                <a:gd name="connsiteY9" fmla="*/ 348346 h 1183190"/>
                <a:gd name="connsiteX10" fmla="*/ 6773 w 666750"/>
                <a:gd name="connsiteY10" fmla="*/ 321483 h 1183190"/>
                <a:gd name="connsiteX11" fmla="*/ 333375 w 666750"/>
                <a:gd name="connsiteY11" fmla="*/ 0 h 118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183190">
                  <a:moveTo>
                    <a:pt x="333375" y="0"/>
                  </a:moveTo>
                  <a:cubicBezTo>
                    <a:pt x="494478" y="0"/>
                    <a:pt x="628891" y="138013"/>
                    <a:pt x="659977" y="321483"/>
                  </a:cubicBezTo>
                  <a:lnTo>
                    <a:pt x="662219" y="348346"/>
                  </a:lnTo>
                  <a:lnTo>
                    <a:pt x="666750" y="348346"/>
                  </a:lnTo>
                  <a:lnTo>
                    <a:pt x="666750" y="402626"/>
                  </a:lnTo>
                  <a:lnTo>
                    <a:pt x="666750" y="1183190"/>
                  </a:lnTo>
                  <a:lnTo>
                    <a:pt x="0" y="1183190"/>
                  </a:lnTo>
                  <a:lnTo>
                    <a:pt x="0" y="402626"/>
                  </a:lnTo>
                  <a:lnTo>
                    <a:pt x="0" y="348346"/>
                  </a:lnTo>
                  <a:lnTo>
                    <a:pt x="4531" y="348346"/>
                  </a:lnTo>
                  <a:lnTo>
                    <a:pt x="6773" y="321483"/>
                  </a:lnTo>
                  <a:cubicBezTo>
                    <a:pt x="37859" y="138013"/>
                    <a:pt x="172272" y="0"/>
                    <a:pt x="333375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 cap="flat">
              <a:noFill/>
              <a:prstDash val="solid"/>
              <a:round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8998229-0B73-4BAF-925F-DE60ACB9973D}"/>
                </a:ext>
              </a:extLst>
            </p:cNvPr>
            <p:cNvSpPr/>
            <p:nvPr/>
          </p:nvSpPr>
          <p:spPr>
            <a:xfrm>
              <a:off x="11682414" y="5298761"/>
              <a:ext cx="242888" cy="306341"/>
            </a:xfrm>
            <a:custGeom>
              <a:avLst/>
              <a:gdLst>
                <a:gd name="connsiteX0" fmla="*/ 333375 w 666750"/>
                <a:gd name="connsiteY0" fmla="*/ 0 h 1183190"/>
                <a:gd name="connsiteX1" fmla="*/ 659977 w 666750"/>
                <a:gd name="connsiteY1" fmla="*/ 321483 h 1183190"/>
                <a:gd name="connsiteX2" fmla="*/ 662219 w 666750"/>
                <a:gd name="connsiteY2" fmla="*/ 348346 h 1183190"/>
                <a:gd name="connsiteX3" fmla="*/ 666750 w 666750"/>
                <a:gd name="connsiteY3" fmla="*/ 348346 h 1183190"/>
                <a:gd name="connsiteX4" fmla="*/ 666750 w 666750"/>
                <a:gd name="connsiteY4" fmla="*/ 402626 h 1183190"/>
                <a:gd name="connsiteX5" fmla="*/ 666750 w 666750"/>
                <a:gd name="connsiteY5" fmla="*/ 1183190 h 1183190"/>
                <a:gd name="connsiteX6" fmla="*/ 0 w 666750"/>
                <a:gd name="connsiteY6" fmla="*/ 1183190 h 1183190"/>
                <a:gd name="connsiteX7" fmla="*/ 0 w 666750"/>
                <a:gd name="connsiteY7" fmla="*/ 402626 h 1183190"/>
                <a:gd name="connsiteX8" fmla="*/ 0 w 666750"/>
                <a:gd name="connsiteY8" fmla="*/ 348346 h 1183190"/>
                <a:gd name="connsiteX9" fmla="*/ 4531 w 666750"/>
                <a:gd name="connsiteY9" fmla="*/ 348346 h 1183190"/>
                <a:gd name="connsiteX10" fmla="*/ 6773 w 666750"/>
                <a:gd name="connsiteY10" fmla="*/ 321483 h 1183190"/>
                <a:gd name="connsiteX11" fmla="*/ 333375 w 666750"/>
                <a:gd name="connsiteY11" fmla="*/ 0 h 118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6750" h="1183190">
                  <a:moveTo>
                    <a:pt x="333375" y="0"/>
                  </a:moveTo>
                  <a:cubicBezTo>
                    <a:pt x="494478" y="0"/>
                    <a:pt x="628891" y="138013"/>
                    <a:pt x="659977" y="321483"/>
                  </a:cubicBezTo>
                  <a:lnTo>
                    <a:pt x="662219" y="348346"/>
                  </a:lnTo>
                  <a:lnTo>
                    <a:pt x="666750" y="348346"/>
                  </a:lnTo>
                  <a:lnTo>
                    <a:pt x="666750" y="402626"/>
                  </a:lnTo>
                  <a:lnTo>
                    <a:pt x="666750" y="1183190"/>
                  </a:lnTo>
                  <a:lnTo>
                    <a:pt x="0" y="1183190"/>
                  </a:lnTo>
                  <a:lnTo>
                    <a:pt x="0" y="402626"/>
                  </a:lnTo>
                  <a:lnTo>
                    <a:pt x="0" y="348346"/>
                  </a:lnTo>
                  <a:lnTo>
                    <a:pt x="4531" y="348346"/>
                  </a:lnTo>
                  <a:lnTo>
                    <a:pt x="6773" y="321483"/>
                  </a:lnTo>
                  <a:cubicBezTo>
                    <a:pt x="37859" y="138013"/>
                    <a:pt x="172272" y="0"/>
                    <a:pt x="333375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 cap="flat">
              <a:noFill/>
              <a:prstDash val="solid"/>
              <a:round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04971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9C1213-91E3-4A1D-9A52-C6EDD26E3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972440"/>
              </p:ext>
            </p:extLst>
          </p:nvPr>
        </p:nvGraphicFramePr>
        <p:xfrm>
          <a:off x="2642472" y="4193557"/>
          <a:ext cx="11969496" cy="290553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969496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290553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Wire Diameter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StopLoks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892046"/>
              </p:ext>
            </p:extLst>
          </p:nvPr>
        </p:nvGraphicFramePr>
        <p:xfrm>
          <a:off x="932544" y="4463767"/>
          <a:ext cx="13679424" cy="15544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709928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023478881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1670043058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856094601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17536873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Frame / Body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5.5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6.4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venir Heavy"/>
                          <a:ea typeface="Avenir Heavy"/>
                          <a:cs typeface="Avenir Heavy"/>
                          <a:sym typeface="Avenir Roman"/>
                        </a:rPr>
                        <a:t>7.0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uFillTx/>
                          <a:latin typeface="Avenir Heavy"/>
                          <a:sym typeface="Helvetica Light"/>
                        </a:rPr>
                        <a:t>8.1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Thin (6mm)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NS4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NS6A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NS6B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NS6B-B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NS6C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5086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Thick (8mm)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NS8A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NS8B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NS8B-B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NS8C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IR StopLok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OneKEY to unlock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Black plastics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03E71-D569-4B36-9A20-4897E45777B2}"/>
              </a:ext>
            </a:extLst>
          </p:cNvPr>
          <p:cNvSpPr txBox="1"/>
          <p:nvPr/>
        </p:nvSpPr>
        <p:spPr>
          <a:xfrm>
            <a:off x="932543" y="3851156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8256A03-F021-4216-903F-B7C8CF6A4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389350"/>
              </p:ext>
            </p:extLst>
          </p:nvPr>
        </p:nvGraphicFramePr>
        <p:xfrm>
          <a:off x="932687" y="7043157"/>
          <a:ext cx="6839712" cy="11379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709928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023478881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Style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Assembly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StopLok Only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Hook Only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Flat Hook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NS-FH01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NS-FH-SINGLE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NSAP02</a:t>
                      </a:r>
                      <a:endParaRPr lang="en-US" sz="1600" baseline="30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Loop Hook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NSLH-ESL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67667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1B7EFF1A-D661-48CA-BF2F-6C39B1B8CBC6}"/>
              </a:ext>
            </a:extLst>
          </p:cNvPr>
          <p:cNvSpPr txBox="1"/>
          <p:nvPr/>
        </p:nvSpPr>
        <p:spPr>
          <a:xfrm>
            <a:off x="932686" y="670758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7AD70-42ED-46E1-B44D-21F84CC9E693}"/>
              </a:ext>
            </a:extLst>
          </p:cNvPr>
          <p:cNvSpPr/>
          <p:nvPr/>
        </p:nvSpPr>
        <p:spPr>
          <a:xfrm>
            <a:off x="932543" y="3523237"/>
            <a:ext cx="3222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Standard Style (Round Wire)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AC502DE-20E6-43AF-A640-3E27EAA333B4}"/>
              </a:ext>
            </a:extLst>
          </p:cNvPr>
          <p:cNvSpPr/>
          <p:nvPr/>
        </p:nvSpPr>
        <p:spPr>
          <a:xfrm>
            <a:off x="932543" y="6374932"/>
            <a:ext cx="1547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Other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E95EC-E3DC-4F00-838B-91723EF1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357" y="884398"/>
            <a:ext cx="4650285" cy="23624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5236B70-C70F-401B-B795-DD30BAC1C826}"/>
              </a:ext>
            </a:extLst>
          </p:cNvPr>
          <p:cNvSpPr/>
          <p:nvPr/>
        </p:nvSpPr>
        <p:spPr>
          <a:xfrm>
            <a:off x="9526577" y="3414627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Thin Body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B2844-891B-4074-A20D-A297572196AA}"/>
              </a:ext>
            </a:extLst>
          </p:cNvPr>
          <p:cNvSpPr/>
          <p:nvPr/>
        </p:nvSpPr>
        <p:spPr>
          <a:xfrm>
            <a:off x="12043204" y="3419722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Thick Body</a:t>
            </a:r>
          </a:p>
        </p:txBody>
      </p:sp>
      <p:sp>
        <p:nvSpPr>
          <p:cNvPr id="16" name="Rectangle: Rounded Corners 15">
            <a:hlinkClick r:id="rId4" action="ppaction://hlinksldjump"/>
            <a:extLst>
              <a:ext uri="{FF2B5EF4-FFF2-40B4-BE49-F238E27FC236}">
                <a16:creationId xmlns:a16="http://schemas.microsoft.com/office/drawing/2014/main" id="{B15493D8-EB7A-46A1-A04C-21CC8FE4315C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208190861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24C6A456-730F-489D-A1DF-18881462C2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63518"/>
              </p:ext>
            </p:extLst>
          </p:nvPr>
        </p:nvGraphicFramePr>
        <p:xfrm>
          <a:off x="2642616" y="3757002"/>
          <a:ext cx="5129784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5129784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Wire Diameter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StopLoks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OM StopLok (SL500)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OM key to unlock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Black plastics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Red plastics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03E71-D569-4B36-9A20-4897E45777B2}"/>
              </a:ext>
            </a:extLst>
          </p:cNvPr>
          <p:cNvSpPr txBox="1"/>
          <p:nvPr/>
        </p:nvSpPr>
        <p:spPr>
          <a:xfrm>
            <a:off x="932543" y="3414601"/>
            <a:ext cx="4572001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7AD70-42ED-46E1-B44D-21F84CC9E693}"/>
              </a:ext>
            </a:extLst>
          </p:cNvPr>
          <p:cNvSpPr/>
          <p:nvPr/>
        </p:nvSpPr>
        <p:spPr>
          <a:xfrm>
            <a:off x="932543" y="3063420"/>
            <a:ext cx="3222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Standard Style (Round Wire)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236B70-C70F-401B-B795-DD30BAC1C826}"/>
              </a:ext>
            </a:extLst>
          </p:cNvPr>
          <p:cNvSpPr/>
          <p:nvPr/>
        </p:nvSpPr>
        <p:spPr>
          <a:xfrm>
            <a:off x="8293527" y="2927903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Thin Body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B2844-891B-4074-A20D-A297572196AA}"/>
              </a:ext>
            </a:extLst>
          </p:cNvPr>
          <p:cNvSpPr/>
          <p:nvPr/>
        </p:nvSpPr>
        <p:spPr>
          <a:xfrm>
            <a:off x="13078731" y="293299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Thick Body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F87384-EF56-41B7-9757-D1260D592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255" y="1194950"/>
            <a:ext cx="9906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F43A12-2522-4AA3-AE44-604A1755D1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8731" y="1151750"/>
            <a:ext cx="1533525" cy="1828800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EE343A50-E435-4861-B106-49B366B07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9968" y="914134"/>
            <a:ext cx="2119868" cy="211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3E6554F-A16E-4805-AD2D-0087532B923D}"/>
              </a:ext>
            </a:extLst>
          </p:cNvPr>
          <p:cNvSpPr/>
          <p:nvPr/>
        </p:nvSpPr>
        <p:spPr>
          <a:xfrm>
            <a:off x="10497690" y="2940794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dirty="0"/>
              <a:t>Long Body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17C56CF-6672-41C6-87D2-529DEB274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266704"/>
              </p:ext>
            </p:extLst>
          </p:nvPr>
        </p:nvGraphicFramePr>
        <p:xfrm>
          <a:off x="932688" y="4031322"/>
          <a:ext cx="6839712" cy="172516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709928">
                  <a:extLst>
                    <a:ext uri="{9D8B030D-6E8A-4147-A177-3AD203B41FA5}">
                      <a16:colId xmlns:a16="http://schemas.microsoft.com/office/drawing/2014/main" val="3800647612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596409007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2226019554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val="124540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Frame / Body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8297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Thin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SL4W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72289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Long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SL5K</a:t>
                      </a:r>
                      <a:r>
                        <a:rPr lang="en-US" sz="1600" b="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SL5R</a:t>
                      </a:r>
                      <a:r>
                        <a:rPr lang="en-US" sz="1600" b="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006365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algn="ctr"/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Thick Body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SL8W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371562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hlinkClick r:id="rId6" action="ppaction://hlinksldjump"/>
            <a:extLst>
              <a:ext uri="{FF2B5EF4-FFF2-40B4-BE49-F238E27FC236}">
                <a16:creationId xmlns:a16="http://schemas.microsoft.com/office/drawing/2014/main" id="{FDB2B1AF-AFBA-4439-9FCA-538DF8588F3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395482134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5F712135-32B2-4F4F-845A-E47F299E3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64100"/>
              </p:ext>
            </p:extLst>
          </p:nvPr>
        </p:nvGraphicFramePr>
        <p:xfrm>
          <a:off x="2833116" y="4452091"/>
          <a:ext cx="6141036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6141036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Wire Diameter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StopLoks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766136"/>
              </p:ext>
            </p:extLst>
          </p:nvPr>
        </p:nvGraphicFramePr>
        <p:xfrm>
          <a:off x="932544" y="4723614"/>
          <a:ext cx="8041608" cy="228600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912256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3064676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3064676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Frame / Body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5.5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6.0 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Single Tab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STOPLOK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STOPLOK-SALES ASSOC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STOPLOK- SALES ASC-10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5086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Double Tab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S2LOK2NDL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1,6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>
                          <a:solidFill>
                            <a:schemeClr val="tx1"/>
                          </a:solidFill>
                        </a:rPr>
                        <a:t>S2LOK2NDL-10</a:t>
                      </a:r>
                      <a:r>
                        <a:rPr lang="en-US" sz="1600" baseline="30000">
                          <a:solidFill>
                            <a:schemeClr val="tx1"/>
                          </a:solidFill>
                        </a:rPr>
                        <a:t>1,4,6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S2LOK2RFL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1,7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S2LOK2GR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S2LOK2-ROSS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5" y="1606143"/>
            <a:ext cx="8217092" cy="15735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Q4 StopLok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Q4 key to unlock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Sing</a:t>
            </a:r>
            <a:r>
              <a:rPr lang="en-US" sz="2400" dirty="0">
                <a:latin typeface="+mn-lt"/>
              </a:rPr>
              <a:t>le Tab Body uses only 1 of the 2 Q4 Key Tabs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Double Tab Body uses both Q4 tabs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Black plastics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Red plastics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en-US" sz="1600" dirty="0"/>
              <a:t>Gray plastics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en-US" sz="1600" dirty="0"/>
              <a:t>Alternative pack quantities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en-US" sz="1600" dirty="0"/>
              <a:t>Customer specific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03E71-D569-4B36-9A20-4897E45777B2}"/>
              </a:ext>
            </a:extLst>
          </p:cNvPr>
          <p:cNvSpPr txBox="1"/>
          <p:nvPr/>
        </p:nvSpPr>
        <p:spPr>
          <a:xfrm>
            <a:off x="932543" y="4095251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67AD70-42ED-46E1-B44D-21F84CC9E693}"/>
              </a:ext>
            </a:extLst>
          </p:cNvPr>
          <p:cNvSpPr/>
          <p:nvPr/>
        </p:nvSpPr>
        <p:spPr>
          <a:xfrm>
            <a:off x="932543" y="3772867"/>
            <a:ext cx="32223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Standard Style (Round Wire)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236B70-C70F-401B-B795-DD30BAC1C826}"/>
              </a:ext>
            </a:extLst>
          </p:cNvPr>
          <p:cNvSpPr/>
          <p:nvPr/>
        </p:nvSpPr>
        <p:spPr>
          <a:xfrm>
            <a:off x="11157851" y="3414627"/>
            <a:ext cx="12105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Single Tab </a:t>
            </a:r>
          </a:p>
          <a:p>
            <a:r>
              <a:rPr lang="en-US" sz="1800" b="1" dirty="0"/>
              <a:t>Body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EB2844-891B-4074-A20D-A297572196AA}"/>
              </a:ext>
            </a:extLst>
          </p:cNvPr>
          <p:cNvSpPr/>
          <p:nvPr/>
        </p:nvSpPr>
        <p:spPr>
          <a:xfrm>
            <a:off x="13609153" y="3419722"/>
            <a:ext cx="1276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/>
              <a:t>Double Tab</a:t>
            </a:r>
          </a:p>
          <a:p>
            <a:r>
              <a:rPr lang="en-US" sz="1800" b="1" dirty="0"/>
              <a:t>Body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8D0054-09FC-44BC-83A5-50EB5A8F3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117" y="927651"/>
            <a:ext cx="2446189" cy="244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ABB2ADB-D336-43A2-A314-AF18A4E8D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9813" y="838028"/>
            <a:ext cx="2594987" cy="25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7BDB0B0-2C90-47ED-9997-37B6C2D6645F}"/>
              </a:ext>
            </a:extLst>
          </p:cNvPr>
          <p:cNvGrpSpPr/>
          <p:nvPr/>
        </p:nvGrpSpPr>
        <p:grpSpPr>
          <a:xfrm>
            <a:off x="11332261" y="4589425"/>
            <a:ext cx="3608089" cy="2850568"/>
            <a:chOff x="6752358" y="1023886"/>
            <a:chExt cx="3608089" cy="2850568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CB2BB90B-1316-487A-96D1-591E92DB96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53" t="54104" b="13631"/>
            <a:stretch/>
          </p:blipFill>
          <p:spPr bwMode="auto">
            <a:xfrm>
              <a:off x="6752358" y="1389430"/>
              <a:ext cx="3608089" cy="2485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D18B324-8B61-4CC8-B2FA-AF5F093F2F1E}"/>
                </a:ext>
              </a:extLst>
            </p:cNvPr>
            <p:cNvSpPr/>
            <p:nvPr/>
          </p:nvSpPr>
          <p:spPr>
            <a:xfrm>
              <a:off x="7581832" y="1818687"/>
              <a:ext cx="631292" cy="63129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BAAA2BF-39F4-44EF-ACBD-D894C3E08D70}"/>
                </a:ext>
              </a:extLst>
            </p:cNvPr>
            <p:cNvSpPr/>
            <p:nvPr/>
          </p:nvSpPr>
          <p:spPr>
            <a:xfrm>
              <a:off x="8721049" y="1835099"/>
              <a:ext cx="631292" cy="631292"/>
            </a:xfrm>
            <a:prstGeom prst="ellips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381DBA9-85D2-417E-B4A5-849C57C44573}"/>
                </a:ext>
              </a:extLst>
            </p:cNvPr>
            <p:cNvSpPr/>
            <p:nvPr/>
          </p:nvSpPr>
          <p:spPr>
            <a:xfrm>
              <a:off x="7935028" y="1023886"/>
              <a:ext cx="13596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dirty="0"/>
                <a:t>Q4 Key Tabs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FA9D143-1717-4AE1-AAF5-860FB0BED36B}"/>
                </a:ext>
              </a:extLst>
            </p:cNvPr>
            <p:cNvCxnSpPr>
              <a:cxnSpLocks/>
              <a:endCxn id="4102" idx="0"/>
            </p:cNvCxnSpPr>
            <p:nvPr/>
          </p:nvCxnSpPr>
          <p:spPr>
            <a:xfrm flipV="1">
              <a:off x="8052979" y="1389430"/>
              <a:ext cx="503424" cy="478348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3AF8321-18E4-4A99-B0A9-C30BC181A5A2}"/>
                </a:ext>
              </a:extLst>
            </p:cNvPr>
            <p:cNvCxnSpPr>
              <a:cxnSpLocks/>
              <a:endCxn id="4102" idx="0"/>
            </p:cNvCxnSpPr>
            <p:nvPr/>
          </p:nvCxnSpPr>
          <p:spPr>
            <a:xfrm flipH="1" flipV="1">
              <a:off x="8556403" y="1389430"/>
              <a:ext cx="326942" cy="508042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A33DCD3-D1CD-4774-93B3-0AC7B840BA2D}"/>
              </a:ext>
            </a:extLst>
          </p:cNvPr>
          <p:cNvSpPr txBox="1"/>
          <p:nvPr/>
        </p:nvSpPr>
        <p:spPr>
          <a:xfrm>
            <a:off x="5730240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Includes AM EAS coil</a:t>
            </a:r>
          </a:p>
          <a:p>
            <a:pPr marL="342900" indent="-342900" algn="l">
              <a:buFontTx/>
              <a:buAutoNum type="arabicPeriod" startAt="6"/>
            </a:pPr>
            <a:r>
              <a:rPr lang="en-US" sz="1600" dirty="0"/>
              <a:t>Includes RF EAS coil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931DAB-D86D-47DC-8EC9-C97A1C83ACA7}"/>
              </a:ext>
            </a:extLst>
          </p:cNvPr>
          <p:cNvCxnSpPr/>
          <p:nvPr/>
        </p:nvCxnSpPr>
        <p:spPr>
          <a:xfrm>
            <a:off x="10999303" y="3061252"/>
            <a:ext cx="45720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BB6A382-795C-4734-A849-4FE3FDB86374}"/>
              </a:ext>
            </a:extLst>
          </p:cNvPr>
          <p:cNvSpPr/>
          <p:nvPr/>
        </p:nvSpPr>
        <p:spPr>
          <a:xfrm>
            <a:off x="10642947" y="2876586"/>
            <a:ext cx="30168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6651630-6366-44D7-9EBB-1AEA9BDDF8D9}"/>
              </a:ext>
            </a:extLst>
          </p:cNvPr>
          <p:cNvCxnSpPr/>
          <p:nvPr/>
        </p:nvCxnSpPr>
        <p:spPr>
          <a:xfrm>
            <a:off x="13287846" y="2775512"/>
            <a:ext cx="45720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60E07C7B-56A7-4639-99B8-FA5D8278A32B}"/>
              </a:ext>
            </a:extLst>
          </p:cNvPr>
          <p:cNvSpPr/>
          <p:nvPr/>
        </p:nvSpPr>
        <p:spPr>
          <a:xfrm>
            <a:off x="12931490" y="2590846"/>
            <a:ext cx="30168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B34EF96-ABDC-407E-801C-82BB8E7472E4}"/>
              </a:ext>
            </a:extLst>
          </p:cNvPr>
          <p:cNvCxnSpPr/>
          <p:nvPr/>
        </p:nvCxnSpPr>
        <p:spPr>
          <a:xfrm>
            <a:off x="13287846" y="1901926"/>
            <a:ext cx="457200" cy="0"/>
          </a:xfrm>
          <a:prstGeom prst="line">
            <a:avLst/>
          </a:prstGeom>
          <a:noFill/>
          <a:ln w="3175" cap="flat">
            <a:solidFill>
              <a:schemeClr val="tx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5FB7481-D1FF-4C30-8CE1-C28A3E524763}"/>
              </a:ext>
            </a:extLst>
          </p:cNvPr>
          <p:cNvSpPr/>
          <p:nvPr/>
        </p:nvSpPr>
        <p:spPr>
          <a:xfrm>
            <a:off x="12931490" y="1717260"/>
            <a:ext cx="301686" cy="36933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42" name="Rectangle: Rounded Corners 41">
            <a:hlinkClick r:id="rId6" action="ppaction://hlinksldjump"/>
            <a:extLst>
              <a:ext uri="{FF2B5EF4-FFF2-40B4-BE49-F238E27FC236}">
                <a16:creationId xmlns:a16="http://schemas.microsoft.com/office/drawing/2014/main" id="{AA47D6A8-E160-4198-B89F-148A5394028C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21170234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52A46-8F88-4B8F-8D2F-B3F17B9E84C3}"/>
              </a:ext>
            </a:extLst>
          </p:cNvPr>
          <p:cNvSpPr txBox="1"/>
          <p:nvPr/>
        </p:nvSpPr>
        <p:spPr>
          <a:xfrm>
            <a:off x="2369820" y="3818425"/>
            <a:ext cx="10805160" cy="20659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Keys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chemeClr val="bg2"/>
                </a:solidFill>
                <a:latin typeface="Helvetica Light"/>
              </a:rPr>
              <a:t>Give every associate a key to increase sales, decrease theft and improve safety.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bg2"/>
              </a:solidFill>
              <a:effectLst/>
              <a:uFillTx/>
              <a:latin typeface="Helvetica Light"/>
              <a:sym typeface="Avenir Roman"/>
            </a:endParaRP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C4C52346-6349-4B23-9F6B-D2B38308ECED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176835937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Flexible Locking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7430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Flexible Locking Hooks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Front end stop lock with locking back.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What key: </a:t>
            </a:r>
            <a:r>
              <a:rPr lang="en-US" sz="2000" dirty="0" err="1">
                <a:latin typeface="+mn-lt"/>
              </a:rPr>
              <a:t>OneKEY</a:t>
            </a:r>
            <a:r>
              <a:rPr lang="en-US" sz="2000" dirty="0">
                <a:latin typeface="+mn-lt"/>
              </a:rPr>
              <a:t> or OM?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Avenir Roman"/>
            </a:endParaRP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What style: 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Single Wire or Two Wire?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What length:</a:t>
            </a:r>
            <a:r>
              <a:rPr lang="en-US" sz="2000" dirty="0">
                <a:latin typeface="+mn-lt"/>
              </a:rPr>
              <a:t> 5”, 5.5”, 7”, 7.75”, 9”?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What</a:t>
            </a:r>
            <a:r>
              <a:rPr lang="en-US" sz="2000" b="1" dirty="0">
                <a:latin typeface="+mn-lt"/>
              </a:rPr>
              <a:t> wall type: </a:t>
            </a:r>
            <a:r>
              <a:rPr lang="en-US" sz="2000" dirty="0">
                <a:latin typeface="+mn-lt"/>
              </a:rPr>
              <a:t>pegboard, </a:t>
            </a:r>
            <a:r>
              <a:rPr lang="en-US" sz="2000" dirty="0" err="1">
                <a:latin typeface="+mn-lt"/>
              </a:rPr>
              <a:t>slatwall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hangbar</a:t>
            </a:r>
            <a:r>
              <a:rPr lang="en-US" sz="2000" dirty="0">
                <a:latin typeface="+mn-lt"/>
              </a:rPr>
              <a:t>?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A61531-5F8A-4ED2-AC28-65CB0DB8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116" y="6638314"/>
            <a:ext cx="4048187" cy="18998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B1B7A-0EC9-4BA7-816C-580C225D6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7236" y="6355245"/>
            <a:ext cx="3522871" cy="24660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B205D6-CB17-4F55-9D22-0C9A63ECF9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0243" y="6678613"/>
            <a:ext cx="2887364" cy="181927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40E11F4-36AC-4CA3-9AFC-C8584124D828}"/>
              </a:ext>
            </a:extLst>
          </p:cNvPr>
          <p:cNvSpPr txBox="1"/>
          <p:nvPr/>
        </p:nvSpPr>
        <p:spPr>
          <a:xfrm>
            <a:off x="1197621" y="9085907"/>
            <a:ext cx="4102099" cy="711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IR (OneKEY) Flexible Locking Hooks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2AB8DF-327C-40DE-BC17-87A604EAAE72}"/>
              </a:ext>
            </a:extLst>
          </p:cNvPr>
          <p:cNvSpPr txBox="1"/>
          <p:nvPr/>
        </p:nvSpPr>
        <p:spPr>
          <a:xfrm>
            <a:off x="5685161" y="9085907"/>
            <a:ext cx="4102099" cy="711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OM (SL500) Flexible Locking Hooks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D7EE40-9CAD-451D-A546-3F4239413268}"/>
              </a:ext>
            </a:extLst>
          </p:cNvPr>
          <p:cNvSpPr txBox="1"/>
          <p:nvPr/>
        </p:nvSpPr>
        <p:spPr>
          <a:xfrm>
            <a:off x="10332875" y="9085906"/>
            <a:ext cx="4102099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Q4 (S3) Flexible Locking Hooks</a:t>
            </a:r>
          </a:p>
        </p:txBody>
      </p:sp>
    </p:spTree>
    <p:extLst>
      <p:ext uri="{BB962C8B-B14F-4D97-AF65-F5344CB8AC3E}">
        <p14:creationId xmlns:p14="http://schemas.microsoft.com/office/powerpoint/2010/main" val="3448214056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Flexible Locking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9176656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IR Flexible Locking Hooks</a:t>
            </a:r>
          </a:p>
          <a:p>
            <a:pPr marL="750888" indent="-285750" algn="l">
              <a:buFontTx/>
              <a:buChar char="-"/>
            </a:pPr>
            <a:r>
              <a:rPr lang="en-US" sz="2400" dirty="0">
                <a:latin typeface="+mn-lt"/>
              </a:rPr>
              <a:t>Uses the </a:t>
            </a:r>
            <a:r>
              <a:rPr lang="en-US" sz="2400" dirty="0" err="1">
                <a:latin typeface="+mn-lt"/>
              </a:rPr>
              <a:t>OneKEY</a:t>
            </a:r>
            <a:r>
              <a:rPr lang="en-US" sz="2400" dirty="0">
                <a:latin typeface="+mn-lt"/>
              </a:rPr>
              <a:t> (IR2 and beyond) to unlock the StopLok</a:t>
            </a:r>
          </a:p>
          <a:p>
            <a:pPr marL="750888" indent="-285750" algn="l">
              <a:buFontTx/>
              <a:buChar char="-"/>
            </a:pPr>
            <a:r>
              <a:rPr lang="en-US" sz="2400" dirty="0">
                <a:latin typeface="+mn-lt"/>
              </a:rPr>
              <a:t>Uses the OM Key to remove the back lock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id="{1D2826FD-B5DF-4936-941C-8D1BA5C1D995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41" name="Table 28">
            <a:extLst>
              <a:ext uri="{FF2B5EF4-FFF2-40B4-BE49-F238E27FC236}">
                <a16:creationId xmlns:a16="http://schemas.microsoft.com/office/drawing/2014/main" id="{B18ACFA8-F5E0-4540-A315-D8076AB5B1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789775"/>
              </p:ext>
            </p:extLst>
          </p:nvPr>
        </p:nvGraphicFramePr>
        <p:xfrm>
          <a:off x="932539" y="3581262"/>
          <a:ext cx="9382860" cy="23825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87657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1260496692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3781519194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2952691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</a:t>
                      </a:r>
                    </a:p>
                    <a:p>
                      <a:pPr algn="ctr"/>
                      <a:r>
                        <a:rPr lang="en-US" sz="2000" dirty="0"/>
                        <a:t>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Fastbak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May require spacers. See BACKWALL section.</a:t>
                      </a:r>
                      <a:endParaRPr kumimoji="0" lang="en-US" sz="1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Hangbar</a:t>
                      </a:r>
                      <a:endParaRPr lang="en-US" sz="2000" dirty="0"/>
                    </a:p>
                    <a:p>
                      <a:pPr algn="ctr"/>
                      <a:r>
                        <a:rPr lang="en-US" sz="1600" b="0" dirty="0"/>
                        <a:t>Refer to individual Order Code for </a:t>
                      </a:r>
                      <a:r>
                        <a:rPr lang="en-US" sz="1600" b="0" dirty="0" err="1"/>
                        <a:t>hangbar</a:t>
                      </a:r>
                      <a:r>
                        <a:rPr lang="en-US" sz="1600" b="0" dirty="0"/>
                        <a:t> dims.</a:t>
                      </a:r>
                      <a:endParaRPr lang="en-US" sz="16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5.5” / 14cm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NFLOK5.5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SFLOK15S-NS6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SFLOK15E-NS6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SFLOK15S-NS6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SFLOK15F-NS6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7.75” / 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SFLOK16F-NS6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14995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3B77A440-747C-43C8-882E-94368BA7CBD2}"/>
              </a:ext>
            </a:extLst>
          </p:cNvPr>
          <p:cNvSpPr txBox="1"/>
          <p:nvPr/>
        </p:nvSpPr>
        <p:spPr>
          <a:xfrm>
            <a:off x="932543" y="324569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E234EF4-9457-4AFE-AF75-4DA5CC8D5BB1}"/>
              </a:ext>
            </a:extLst>
          </p:cNvPr>
          <p:cNvSpPr/>
          <p:nvPr/>
        </p:nvSpPr>
        <p:spPr>
          <a:xfrm>
            <a:off x="932539" y="2921892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Single Wire</a:t>
            </a:r>
          </a:p>
        </p:txBody>
      </p:sp>
      <p:graphicFrame>
        <p:nvGraphicFramePr>
          <p:cNvPr id="44" name="Table 28">
            <a:extLst>
              <a:ext uri="{FF2B5EF4-FFF2-40B4-BE49-F238E27FC236}">
                <a16:creationId xmlns:a16="http://schemas.microsoft.com/office/drawing/2014/main" id="{8FA4BBED-FC48-4698-8218-487BD78C9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21571"/>
              </p:ext>
            </p:extLst>
          </p:nvPr>
        </p:nvGraphicFramePr>
        <p:xfrm>
          <a:off x="932539" y="6793292"/>
          <a:ext cx="5629716" cy="181356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87657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876572">
                  <a:extLst>
                    <a:ext uri="{9D8B030D-6E8A-4147-A177-3AD203B41FA5}">
                      <a16:colId xmlns:a16="http://schemas.microsoft.com/office/drawing/2014/main" val="3069523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</a:t>
                      </a:r>
                    </a:p>
                    <a:p>
                      <a:pPr algn="ctr"/>
                      <a:r>
                        <a:rPr lang="en-US" sz="2000" dirty="0"/>
                        <a:t>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5” / 13cm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NF2LOK5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7” / 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NF2LOK7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NF2LOK7E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NF2LOK9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NF2LOK9E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053939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938F6CC5-029F-4C43-82B4-82458831539F}"/>
              </a:ext>
            </a:extLst>
          </p:cNvPr>
          <p:cNvSpPr txBox="1"/>
          <p:nvPr/>
        </p:nvSpPr>
        <p:spPr>
          <a:xfrm>
            <a:off x="932540" y="645772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87A7D2-9D2F-4854-BC3F-8E23816F9A42}"/>
              </a:ext>
            </a:extLst>
          </p:cNvPr>
          <p:cNvSpPr/>
          <p:nvPr/>
        </p:nvSpPr>
        <p:spPr>
          <a:xfrm>
            <a:off x="932539" y="6130125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Double Wire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BA7C05-6B58-4B7A-92B7-1613E61CD477}"/>
              </a:ext>
            </a:extLst>
          </p:cNvPr>
          <p:cNvSpPr/>
          <p:nvPr/>
        </p:nvSpPr>
        <p:spPr>
          <a:xfrm>
            <a:off x="12243974" y="512643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Single Wire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4AB69B-127E-4C38-8E31-EC9B89EF5806}"/>
              </a:ext>
            </a:extLst>
          </p:cNvPr>
          <p:cNvSpPr/>
          <p:nvPr/>
        </p:nvSpPr>
        <p:spPr>
          <a:xfrm>
            <a:off x="12198396" y="3829089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Double Wire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FA6B31-B6A1-440D-8CCE-24F1349F48B9}"/>
              </a:ext>
            </a:extLst>
          </p:cNvPr>
          <p:cNvGrpSpPr/>
          <p:nvPr/>
        </p:nvGrpSpPr>
        <p:grpSpPr>
          <a:xfrm>
            <a:off x="10560058" y="4208237"/>
            <a:ext cx="4824158" cy="2924870"/>
            <a:chOff x="8704858" y="5229255"/>
            <a:chExt cx="4824158" cy="292487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D0CF5D-7C32-46CB-BF8E-A2D4BBF8E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73144" y="5471317"/>
              <a:ext cx="3487214" cy="19752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59689E-1C81-4259-9D06-D28C8633331A}"/>
                </a:ext>
              </a:extLst>
            </p:cNvPr>
            <p:cNvSpPr txBox="1"/>
            <p:nvPr/>
          </p:nvSpPr>
          <p:spPr>
            <a:xfrm>
              <a:off x="10861019" y="6919540"/>
              <a:ext cx="450444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Wire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BAB35CF-FE39-4245-9195-0DE06954E0DB}"/>
                </a:ext>
              </a:extLst>
            </p:cNvPr>
            <p:cNvSpPr txBox="1"/>
            <p:nvPr/>
          </p:nvSpPr>
          <p:spPr>
            <a:xfrm>
              <a:off x="9426981" y="7842501"/>
              <a:ext cx="8239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Front lock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AD399C-BA64-4507-A68E-A93CEBD79649}"/>
                </a:ext>
              </a:extLst>
            </p:cNvPr>
            <p:cNvSpPr txBox="1"/>
            <p:nvPr/>
          </p:nvSpPr>
          <p:spPr>
            <a:xfrm>
              <a:off x="8704858" y="5229255"/>
              <a:ext cx="684483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Info Tag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ECBC677-993B-4D89-84E6-C6B9E19D75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76098" y="6773050"/>
              <a:ext cx="60576" cy="1652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D7BAA8-AE63-4BC0-A842-7ABC200CFAD5}"/>
                </a:ext>
              </a:extLst>
            </p:cNvPr>
            <p:cNvCxnSpPr>
              <a:cxnSpLocks/>
            </p:cNvCxnSpPr>
            <p:nvPr/>
          </p:nvCxnSpPr>
          <p:spPr>
            <a:xfrm>
              <a:off x="9825305" y="7317003"/>
              <a:ext cx="0" cy="5254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7DC902-1E7B-4E37-8B4C-9F51E72CED97}"/>
                </a:ext>
              </a:extLst>
            </p:cNvPr>
            <p:cNvSpPr txBox="1"/>
            <p:nvPr/>
          </p:nvSpPr>
          <p:spPr>
            <a:xfrm>
              <a:off x="10562277" y="5484965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9CC336-EB31-4F12-BA97-1CEBEFB6C51F}"/>
                </a:ext>
              </a:extLst>
            </p:cNvPr>
            <p:cNvSpPr txBox="1"/>
            <p:nvPr/>
          </p:nvSpPr>
          <p:spPr>
            <a:xfrm>
              <a:off x="12198524" y="6919540"/>
              <a:ext cx="1330492" cy="527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Pegboard Inserts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(“Antlers”)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B11DC44-B22D-4043-9927-F9C853046A4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302464" y="6578062"/>
              <a:ext cx="256783" cy="29509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3BC990-702A-4F30-AB61-CEC2D3DA6E41}"/>
                </a:ext>
              </a:extLst>
            </p:cNvPr>
            <p:cNvCxnSpPr>
              <a:cxnSpLocks/>
            </p:cNvCxnSpPr>
            <p:nvPr/>
          </p:nvCxnSpPr>
          <p:spPr>
            <a:xfrm>
              <a:off x="9120839" y="5533864"/>
              <a:ext cx="381072" cy="41958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F7E9E8A-7ED6-44AE-9A05-DAB8EABF8F62}"/>
              </a:ext>
            </a:extLst>
          </p:cNvPr>
          <p:cNvGrpSpPr/>
          <p:nvPr/>
        </p:nvGrpSpPr>
        <p:grpSpPr>
          <a:xfrm>
            <a:off x="11166575" y="1091501"/>
            <a:ext cx="4205556" cy="2469978"/>
            <a:chOff x="10920630" y="2384395"/>
            <a:chExt cx="4205556" cy="2469978"/>
          </a:xfrm>
        </p:grpSpPr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CCA46758-3ACC-4531-BDC8-78732BCB0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0630" y="2384410"/>
              <a:ext cx="3213126" cy="1819872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F04D76B-3D93-47A3-B3B4-12155D241DB9}"/>
                </a:ext>
              </a:extLst>
            </p:cNvPr>
            <p:cNvSpPr txBox="1"/>
            <p:nvPr/>
          </p:nvSpPr>
          <p:spPr>
            <a:xfrm>
              <a:off x="12231863" y="2384395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13637D0-633D-4AAB-AE13-392F5E1B7745}"/>
                </a:ext>
              </a:extLst>
            </p:cNvPr>
            <p:cNvSpPr txBox="1"/>
            <p:nvPr/>
          </p:nvSpPr>
          <p:spPr>
            <a:xfrm>
              <a:off x="12486035" y="3564353"/>
              <a:ext cx="450444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Wire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203DBBB-DBDD-4380-B409-26D7B928555F}"/>
                </a:ext>
              </a:extLst>
            </p:cNvPr>
            <p:cNvSpPr txBox="1"/>
            <p:nvPr/>
          </p:nvSpPr>
          <p:spPr>
            <a:xfrm>
              <a:off x="11082871" y="4542749"/>
              <a:ext cx="823945" cy="3116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Front lock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C569F60-F622-4FF4-B765-D7ADBE7912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01114" y="3417863"/>
              <a:ext cx="60576" cy="165209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5B587CF-F845-486C-9909-99D01376816A}"/>
                </a:ext>
              </a:extLst>
            </p:cNvPr>
            <p:cNvCxnSpPr>
              <a:cxnSpLocks/>
            </p:cNvCxnSpPr>
            <p:nvPr/>
          </p:nvCxnSpPr>
          <p:spPr>
            <a:xfrm>
              <a:off x="11481195" y="4017251"/>
              <a:ext cx="0" cy="5254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4E573E0-7D12-48CF-B100-59ED1F2F0E84}"/>
                </a:ext>
              </a:extLst>
            </p:cNvPr>
            <p:cNvSpPr txBox="1"/>
            <p:nvPr/>
          </p:nvSpPr>
          <p:spPr>
            <a:xfrm>
              <a:off x="13795694" y="3911947"/>
              <a:ext cx="1330492" cy="5270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Pegboard Inserts</a:t>
              </a:r>
            </a:p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(“Antlers”)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55D1553-0E81-4AD4-A91C-DCF4ABD851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899634" y="3570469"/>
              <a:ext cx="256783" cy="295096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447198165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864B3-90FC-4AFF-865A-21011216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020" y="6087217"/>
            <a:ext cx="3746583" cy="2204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BD8E56-10E8-47A3-8E4B-13142DE10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5147" y="2955560"/>
            <a:ext cx="2684330" cy="1705339"/>
          </a:xfrm>
          <a:prstGeom prst="rect">
            <a:avLst/>
          </a:prstGeom>
        </p:spPr>
      </p:pic>
      <p:graphicFrame>
        <p:nvGraphicFramePr>
          <p:cNvPr id="48" name="Table 28">
            <a:extLst>
              <a:ext uri="{FF2B5EF4-FFF2-40B4-BE49-F238E27FC236}">
                <a16:creationId xmlns:a16="http://schemas.microsoft.com/office/drawing/2014/main" id="{AE3B85DA-FD5E-44EB-8792-6B8EA3DB5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424160"/>
              </p:ext>
            </p:extLst>
          </p:nvPr>
        </p:nvGraphicFramePr>
        <p:xfrm>
          <a:off x="932538" y="6508586"/>
          <a:ext cx="9022728" cy="162560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5568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5568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255682">
                  <a:extLst>
                    <a:ext uri="{9D8B030D-6E8A-4147-A177-3AD203B41FA5}">
                      <a16:colId xmlns:a16="http://schemas.microsoft.com/office/drawing/2014/main" val="3069523833"/>
                    </a:ext>
                  </a:extLst>
                </a:gridCol>
                <a:gridCol w="2255682">
                  <a:extLst>
                    <a:ext uri="{9D8B030D-6E8A-4147-A177-3AD203B41FA5}">
                      <a16:colId xmlns:a16="http://schemas.microsoft.com/office/drawing/2014/main" val="6327825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</a:t>
                      </a:r>
                    </a:p>
                    <a:p>
                      <a:pPr algn="ctr"/>
                      <a:r>
                        <a:rPr lang="en-US" sz="2000" dirty="0"/>
                        <a:t>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(Fastback)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May require spacers. See BACKWALL section.</a:t>
                      </a:r>
                      <a:endParaRPr kumimoji="0" lang="en-US" sz="1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7” / 18cm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SF2LOK05E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SF2LOK01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SF2LOK01FB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05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Flexible Locking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OM Flexible Locking Hooks (SH500)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the OM Key to unlock the front end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OM Key to remove the back lock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24" name="Rectangle: Rounded Corners 23">
            <a:hlinkClick r:id="rId5" action="ppaction://hlinksldjump"/>
            <a:extLst>
              <a:ext uri="{FF2B5EF4-FFF2-40B4-BE49-F238E27FC236}">
                <a16:creationId xmlns:a16="http://schemas.microsoft.com/office/drawing/2014/main" id="{EE62426F-90B6-4777-8599-A17DAA4FEA56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45" name="Table 28">
            <a:extLst>
              <a:ext uri="{FF2B5EF4-FFF2-40B4-BE49-F238E27FC236}">
                <a16:creationId xmlns:a16="http://schemas.microsoft.com/office/drawing/2014/main" id="{BD585DDE-5385-4E3F-99FA-C72A36AEDD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94429"/>
              </p:ext>
            </p:extLst>
          </p:nvPr>
        </p:nvGraphicFramePr>
        <p:xfrm>
          <a:off x="932538" y="3449800"/>
          <a:ext cx="9022728" cy="2052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5568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55682">
                  <a:extLst>
                    <a:ext uri="{9D8B030D-6E8A-4147-A177-3AD203B41FA5}">
                      <a16:colId xmlns:a16="http://schemas.microsoft.com/office/drawing/2014/main" val="1260496692"/>
                    </a:ext>
                  </a:extLst>
                </a:gridCol>
                <a:gridCol w="2255682">
                  <a:extLst>
                    <a:ext uri="{9D8B030D-6E8A-4147-A177-3AD203B41FA5}">
                      <a16:colId xmlns:a16="http://schemas.microsoft.com/office/drawing/2014/main" val="1015912694"/>
                    </a:ext>
                  </a:extLst>
                </a:gridCol>
                <a:gridCol w="2255682">
                  <a:extLst>
                    <a:ext uri="{9D8B030D-6E8A-4147-A177-3AD203B41FA5}">
                      <a16:colId xmlns:a16="http://schemas.microsoft.com/office/drawing/2014/main" val="659982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</a:t>
                      </a:r>
                    </a:p>
                    <a:p>
                      <a:pPr algn="ctr"/>
                      <a:r>
                        <a:rPr lang="en-US" sz="2000" dirty="0"/>
                        <a:t>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Fastbak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May require spacers. See BACKWALL section.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Hangbar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b="0" dirty="0"/>
                        <a:t>Refer to individual Order Code for </a:t>
                      </a:r>
                      <a:r>
                        <a:rPr lang="en-US" sz="2000" b="0" dirty="0" err="1"/>
                        <a:t>hangbar</a:t>
                      </a:r>
                      <a:r>
                        <a:rPr lang="en-US" sz="2000" b="0" dirty="0"/>
                        <a:t>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5.5” / 14cm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SFLOK15E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SFLOK15S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SFLOK15F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7.75” / 20cm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SFLOK16F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616645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0FB52BC-194D-4169-961E-00A8D9FAD6E7}"/>
              </a:ext>
            </a:extLst>
          </p:cNvPr>
          <p:cNvSpPr txBox="1"/>
          <p:nvPr/>
        </p:nvSpPr>
        <p:spPr>
          <a:xfrm>
            <a:off x="932543" y="3114230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5CAB72E-1ECB-449F-A8AD-27BCD194A758}"/>
              </a:ext>
            </a:extLst>
          </p:cNvPr>
          <p:cNvSpPr/>
          <p:nvPr/>
        </p:nvSpPr>
        <p:spPr>
          <a:xfrm>
            <a:off x="932543" y="2873156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Single Wire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45754D1-3BE4-470A-B298-753D8687D400}"/>
              </a:ext>
            </a:extLst>
          </p:cNvPr>
          <p:cNvSpPr txBox="1"/>
          <p:nvPr/>
        </p:nvSpPr>
        <p:spPr>
          <a:xfrm>
            <a:off x="932540" y="6173016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4D9749-1214-4CE4-8DB3-3D703047F576}"/>
              </a:ext>
            </a:extLst>
          </p:cNvPr>
          <p:cNvSpPr/>
          <p:nvPr/>
        </p:nvSpPr>
        <p:spPr>
          <a:xfrm>
            <a:off x="932540" y="5931942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Double Wire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96ECEA-A9F5-47C4-8F69-D5B09FE5ED76}"/>
              </a:ext>
            </a:extLst>
          </p:cNvPr>
          <p:cNvSpPr/>
          <p:nvPr/>
        </p:nvSpPr>
        <p:spPr>
          <a:xfrm>
            <a:off x="12869845" y="2555450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Single Wire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BF00AD-DB2B-4A32-ACA9-115F746A0BF8}"/>
              </a:ext>
            </a:extLst>
          </p:cNvPr>
          <p:cNvSpPr/>
          <p:nvPr/>
        </p:nvSpPr>
        <p:spPr>
          <a:xfrm>
            <a:off x="12804122" y="597825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Double Wire</a:t>
            </a:r>
          </a:p>
        </p:txBody>
      </p:sp>
    </p:spTree>
    <p:extLst>
      <p:ext uri="{BB962C8B-B14F-4D97-AF65-F5344CB8AC3E}">
        <p14:creationId xmlns:p14="http://schemas.microsoft.com/office/powerpoint/2010/main" val="12197018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C36E4E6-5B7B-4BC4-B00E-7C76A4007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7701"/>
              </p:ext>
            </p:extLst>
          </p:nvPr>
        </p:nvGraphicFramePr>
        <p:xfrm>
          <a:off x="932686" y="5530347"/>
          <a:ext cx="6839712" cy="293624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463040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023478881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792224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Pack Quantities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Wire Grid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Refer to individual Order Code for grid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Flat Bar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SFBP01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SFBP02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SFBP01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SFBP03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5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SFBP01-5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49251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Flexible Locking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465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Accessories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961484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9213305"/>
            <a:ext cx="4572000" cy="779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Ext. dimensions: 1.36” x 1.85” x 0.27”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Use on SF2LOK01</a:t>
            </a:r>
          </a:p>
          <a:p>
            <a:pPr marL="342900" indent="-342900" algn="l">
              <a:buFont typeface="+mj-lt"/>
              <a:buAutoNum type="arabicPeriod" startAt="3"/>
            </a:pPr>
            <a:r>
              <a:rPr lang="en-US" sz="1600" dirty="0"/>
              <a:t>Information tag holder</a:t>
            </a:r>
          </a:p>
          <a:p>
            <a:pPr marL="342900" indent="-342900" algn="l">
              <a:buFont typeface="+mj-lt"/>
              <a:buAutoNum type="arabicPeriod" startAt="3"/>
            </a:pPr>
            <a:endParaRPr lang="en-US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53660-050E-41C1-8756-93F38DDF499A}"/>
              </a:ext>
            </a:extLst>
          </p:cNvPr>
          <p:cNvSpPr txBox="1"/>
          <p:nvPr/>
        </p:nvSpPr>
        <p:spPr>
          <a:xfrm>
            <a:off x="10527936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1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7" name="Rectangle: Rounded Corners 36">
            <a:hlinkClick r:id="rId3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4F96942-0DAB-46BD-8863-07E08C010F17}"/>
              </a:ext>
            </a:extLst>
          </p:cNvPr>
          <p:cNvGraphicFramePr>
            <a:graphicFrameLocks noGrp="1"/>
          </p:cNvGraphicFramePr>
          <p:nvPr/>
        </p:nvGraphicFramePr>
        <p:xfrm>
          <a:off x="2044700" y="2855493"/>
          <a:ext cx="12357098" cy="274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2357098">
                  <a:extLst>
                    <a:ext uri="{9D8B030D-6E8A-4147-A177-3AD203B41FA5}">
                      <a16:colId xmlns:a16="http://schemas.microsoft.com/office/drawing/2014/main" val="333082223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venir Heavy"/>
                          <a:sym typeface="Helvetica Light"/>
                        </a:rPr>
                        <a:t>Tag Length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962060"/>
                  </a:ext>
                </a:extLst>
              </a:tr>
            </a:tbl>
          </a:graphicData>
        </a:graphic>
      </p:graphicFrame>
      <p:graphicFrame>
        <p:nvGraphicFramePr>
          <p:cNvPr id="20" name="Table 28">
            <a:extLst>
              <a:ext uri="{FF2B5EF4-FFF2-40B4-BE49-F238E27FC236}">
                <a16:creationId xmlns:a16="http://schemas.microsoft.com/office/drawing/2014/main" id="{128BED74-2F42-4871-B95F-C34F313FFD54}"/>
              </a:ext>
            </a:extLst>
          </p:cNvPr>
          <p:cNvGraphicFramePr>
            <a:graphicFrameLocks noGrp="1"/>
          </p:cNvGraphicFramePr>
          <p:nvPr/>
        </p:nvGraphicFramePr>
        <p:xfrm>
          <a:off x="932544" y="3127016"/>
          <a:ext cx="13469254" cy="15544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02361">
                  <a:extLst>
                    <a:ext uri="{9D8B030D-6E8A-4147-A177-3AD203B41FA5}">
                      <a16:colId xmlns:a16="http://schemas.microsoft.com/office/drawing/2014/main" val="282316784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682616695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3448832931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078611099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3683146257"/>
                    </a:ext>
                  </a:extLst>
                </a:gridCol>
                <a:gridCol w="1766699">
                  <a:extLst>
                    <a:ext uri="{9D8B030D-6E8A-4147-A177-3AD203B41FA5}">
                      <a16:colId xmlns:a16="http://schemas.microsoft.com/office/drawing/2014/main" val="14134710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Face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1.8” / 46mm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2”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2.25” / 57mm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2.5” / 64mm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2.6” / 66mm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3.4” / 86mm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3.5” / 89mm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SHT-25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SHTA003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SHTA002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50867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Closed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SHT-2.0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SHT-2.25-25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SHT-2.50-25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SHT-3.5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1,2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SHT-3.5-S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1,2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41153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7EA7CFF-A262-4BBA-84BC-F00C18554D63}"/>
              </a:ext>
            </a:extLst>
          </p:cNvPr>
          <p:cNvSpPr txBox="1"/>
          <p:nvPr/>
        </p:nvSpPr>
        <p:spPr>
          <a:xfrm>
            <a:off x="932543" y="251309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921F3F-DDF8-4A5F-A876-6DA57BC2CD63}"/>
              </a:ext>
            </a:extLst>
          </p:cNvPr>
          <p:cNvGrpSpPr/>
          <p:nvPr/>
        </p:nvGrpSpPr>
        <p:grpSpPr>
          <a:xfrm>
            <a:off x="9436407" y="499752"/>
            <a:ext cx="4407219" cy="2099484"/>
            <a:chOff x="9436407" y="540696"/>
            <a:chExt cx="4407219" cy="209948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0086252-7D03-4AA6-B3CA-E601CD8B2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36407" y="1020758"/>
              <a:ext cx="1696413" cy="143892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21D153-2944-4AD9-AC4B-27125F753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24786" y="1020758"/>
              <a:ext cx="1774670" cy="1438922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CF7E31-EB4D-424D-AD4B-12B7998F0537}"/>
                </a:ext>
              </a:extLst>
            </p:cNvPr>
            <p:cNvSpPr/>
            <p:nvPr/>
          </p:nvSpPr>
          <p:spPr>
            <a:xfrm>
              <a:off x="9660555" y="540696"/>
              <a:ext cx="173477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Open Face Tag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6CFACD-EC4D-42C8-BE91-C219400B636B}"/>
                </a:ext>
              </a:extLst>
            </p:cNvPr>
            <p:cNvSpPr/>
            <p:nvPr/>
          </p:nvSpPr>
          <p:spPr>
            <a:xfrm>
              <a:off x="11980615" y="540696"/>
              <a:ext cx="18630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Closed Face Tag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73A33F0-A880-43E8-9787-DB7AD79F2013}"/>
                </a:ext>
              </a:extLst>
            </p:cNvPr>
            <p:cNvCxnSpPr>
              <a:cxnSpLocks/>
            </p:cNvCxnSpPr>
            <p:nvPr/>
          </p:nvCxnSpPr>
          <p:spPr>
            <a:xfrm>
              <a:off x="12796828" y="2440987"/>
              <a:ext cx="426442" cy="124045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403542-47B1-4444-8951-399FAE6E88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980615" y="2184400"/>
              <a:ext cx="381778" cy="108452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7C0115-EEF1-4DAD-845F-6B6C0E10DF5A}"/>
                </a:ext>
              </a:extLst>
            </p:cNvPr>
            <p:cNvSpPr txBox="1"/>
            <p:nvPr/>
          </p:nvSpPr>
          <p:spPr>
            <a:xfrm>
              <a:off x="12220642" y="2136589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20DF632-14B8-4CAC-90B6-488E40721A64}"/>
                </a:ext>
              </a:extLst>
            </p:cNvPr>
            <p:cNvCxnSpPr>
              <a:cxnSpLocks/>
            </p:cNvCxnSpPr>
            <p:nvPr/>
          </p:nvCxnSpPr>
          <p:spPr>
            <a:xfrm>
              <a:off x="10411680" y="2376746"/>
              <a:ext cx="483833" cy="102341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330EA6F-7F66-4F20-A479-38FF8A24016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77290" y="2153030"/>
              <a:ext cx="468410" cy="113726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7409CF3-717F-447F-B6DD-B8684D1F8AA7}"/>
                </a:ext>
              </a:extLst>
            </p:cNvPr>
            <p:cNvSpPr txBox="1"/>
            <p:nvPr/>
          </p:nvSpPr>
          <p:spPr>
            <a:xfrm>
              <a:off x="9943835" y="2171700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6E889351-E715-4131-98AF-B3D02D5650EF}"/>
              </a:ext>
            </a:extLst>
          </p:cNvPr>
          <p:cNvSpPr/>
          <p:nvPr/>
        </p:nvSpPr>
        <p:spPr>
          <a:xfrm>
            <a:off x="932539" y="2184494"/>
            <a:ext cx="66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Tags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E703D2-4344-4720-9F93-091E2D407F42}"/>
              </a:ext>
            </a:extLst>
          </p:cNvPr>
          <p:cNvSpPr txBox="1"/>
          <p:nvPr/>
        </p:nvSpPr>
        <p:spPr>
          <a:xfrm>
            <a:off x="932543" y="519163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E8976A-A0BB-4322-BDE1-AB30E726D1A4}"/>
              </a:ext>
            </a:extLst>
          </p:cNvPr>
          <p:cNvSpPr/>
          <p:nvPr/>
        </p:nvSpPr>
        <p:spPr>
          <a:xfrm>
            <a:off x="932539" y="4852241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Adapters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B505A1-881E-4168-87CE-5FC898C97759}"/>
              </a:ext>
            </a:extLst>
          </p:cNvPr>
          <p:cNvSpPr txBox="1"/>
          <p:nvPr/>
        </p:nvSpPr>
        <p:spPr>
          <a:xfrm>
            <a:off x="5730240" y="9213305"/>
            <a:ext cx="4572000" cy="779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Designed to fit specific bar dimensions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B4E513-ACA2-4DA6-AF2E-6E40B188EC07}"/>
              </a:ext>
            </a:extLst>
          </p:cNvPr>
          <p:cNvGrpSpPr/>
          <p:nvPr/>
        </p:nvGrpSpPr>
        <p:grpSpPr>
          <a:xfrm>
            <a:off x="9146227" y="5581105"/>
            <a:ext cx="4921250" cy="2976880"/>
            <a:chOff x="10093438" y="5624873"/>
            <a:chExt cx="4921250" cy="297688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3F3A87FF-16E2-428A-9D15-C1C28FF75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093438" y="6047794"/>
              <a:ext cx="4921250" cy="2553959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168821-C32E-43C9-A057-567DA880A30E}"/>
                </a:ext>
              </a:extLst>
            </p:cNvPr>
            <p:cNvSpPr/>
            <p:nvPr/>
          </p:nvSpPr>
          <p:spPr>
            <a:xfrm>
              <a:off x="11535200" y="5624873"/>
              <a:ext cx="203773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Bar/Grid Adapter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55148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Flexible Locking Hooks</a:t>
            </a:r>
          </a:p>
        </p:txBody>
      </p:sp>
      <p:sp>
        <p:nvSpPr>
          <p:cNvPr id="25" name="Rectangle: Rounded Corners 24">
            <a:hlinkClick r:id="rId3" action="ppaction://hlinksldjump"/>
            <a:extLst>
              <a:ext uri="{FF2B5EF4-FFF2-40B4-BE49-F238E27FC236}">
                <a16:creationId xmlns:a16="http://schemas.microsoft.com/office/drawing/2014/main" id="{702521F8-8AE0-43D6-B6BF-22D8CC010E41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12" name="Table 28">
            <a:extLst>
              <a:ext uri="{FF2B5EF4-FFF2-40B4-BE49-F238E27FC236}">
                <a16:creationId xmlns:a16="http://schemas.microsoft.com/office/drawing/2014/main" id="{DD88A98C-0F0B-4093-977E-E2E5AAA0F79D}"/>
              </a:ext>
            </a:extLst>
          </p:cNvPr>
          <p:cNvGraphicFramePr>
            <a:graphicFrameLocks noGrp="1"/>
          </p:cNvGraphicFramePr>
          <p:nvPr/>
        </p:nvGraphicFramePr>
        <p:xfrm>
          <a:off x="932537" y="3436817"/>
          <a:ext cx="5963199" cy="11379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987733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987733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1987733">
                  <a:extLst>
                    <a:ext uri="{9D8B030D-6E8A-4147-A177-3AD203B41FA5}">
                      <a16:colId xmlns:a16="http://schemas.microsoft.com/office/drawing/2014/main" val="1260496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Hole Location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Thick Spacer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Thin Spacer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BPMB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BPMW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Plastic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BPPB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BPPW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61664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5714A0C-45F9-4B37-B882-FB53D741C59B}"/>
              </a:ext>
            </a:extLst>
          </p:cNvPr>
          <p:cNvSpPr txBox="1"/>
          <p:nvPr/>
        </p:nvSpPr>
        <p:spPr>
          <a:xfrm>
            <a:off x="932543" y="310124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74BAFF-BCA0-48D0-8DFC-5E8503927F1D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B484E0-5056-4CA4-AC21-1A355033B5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White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Black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For IR and OM Flexible Locking Hooks only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2BEEECA-1D21-4A7F-831F-4AA1A0CB4BD1}"/>
              </a:ext>
            </a:extLst>
          </p:cNvPr>
          <p:cNvSpPr/>
          <p:nvPr/>
        </p:nvSpPr>
        <p:spPr>
          <a:xfrm>
            <a:off x="932532" y="2774952"/>
            <a:ext cx="29418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 err="1"/>
              <a:t>Slatwall</a:t>
            </a:r>
            <a:r>
              <a:rPr lang="en-US" sz="2000" b="1" dirty="0"/>
              <a:t> (</a:t>
            </a:r>
            <a:r>
              <a:rPr lang="en-US" sz="2000" b="1" dirty="0" err="1"/>
              <a:t>Fastbak</a:t>
            </a:r>
            <a:r>
              <a:rPr lang="en-US" sz="2000" b="1" dirty="0"/>
              <a:t>) Spacers</a:t>
            </a:r>
          </a:p>
        </p:txBody>
      </p:sp>
      <p:graphicFrame>
        <p:nvGraphicFramePr>
          <p:cNvPr id="32" name="Table 28">
            <a:extLst>
              <a:ext uri="{FF2B5EF4-FFF2-40B4-BE49-F238E27FC236}">
                <a16:creationId xmlns:a16="http://schemas.microsoft.com/office/drawing/2014/main" id="{8E76B806-EEA6-4D0D-9297-E2F9E4968913}"/>
              </a:ext>
            </a:extLst>
          </p:cNvPr>
          <p:cNvGraphicFramePr>
            <a:graphicFrameLocks noGrp="1"/>
          </p:cNvGraphicFramePr>
          <p:nvPr/>
        </p:nvGraphicFramePr>
        <p:xfrm>
          <a:off x="932532" y="6077642"/>
          <a:ext cx="3804563" cy="7670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191663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Removal Tool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OM Removal 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OM-RT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0023FF9F-D707-4CF3-9667-71CD01469A5A}"/>
              </a:ext>
            </a:extLst>
          </p:cNvPr>
          <p:cNvSpPr txBox="1"/>
          <p:nvPr/>
        </p:nvSpPr>
        <p:spPr>
          <a:xfrm>
            <a:off x="932538" y="574207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E9A80F-B4E2-4244-BD37-A3AF53BCD05A}"/>
              </a:ext>
            </a:extLst>
          </p:cNvPr>
          <p:cNvGrpSpPr/>
          <p:nvPr/>
        </p:nvGrpSpPr>
        <p:grpSpPr>
          <a:xfrm>
            <a:off x="9999814" y="592818"/>
            <a:ext cx="4056094" cy="2092244"/>
            <a:chOff x="10032636" y="581673"/>
            <a:chExt cx="4056094" cy="20922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D942DCD-64B3-413D-A400-9860EF098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32636" y="581673"/>
              <a:ext cx="2936979" cy="1948732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4D4645E-6151-4B96-B5BE-08C983CFF212}"/>
                </a:ext>
              </a:extLst>
            </p:cNvPr>
            <p:cNvSpPr txBox="1"/>
            <p:nvPr/>
          </p:nvSpPr>
          <p:spPr>
            <a:xfrm>
              <a:off x="13080848" y="2208405"/>
              <a:ext cx="871667" cy="465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Metal Hole Location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EA70F00-FE11-43D8-8ED5-187E5CF81496}"/>
                </a:ext>
              </a:extLst>
            </p:cNvPr>
            <p:cNvCxnSpPr>
              <a:cxnSpLocks/>
            </p:cNvCxnSpPr>
            <p:nvPr/>
          </p:nvCxnSpPr>
          <p:spPr>
            <a:xfrm>
              <a:off x="12470884" y="2315083"/>
              <a:ext cx="609964" cy="12607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678554C-3EFC-4675-B0B2-E44D03534A64}"/>
                </a:ext>
              </a:extLst>
            </p:cNvPr>
            <p:cNvSpPr txBox="1"/>
            <p:nvPr/>
          </p:nvSpPr>
          <p:spPr>
            <a:xfrm>
              <a:off x="13217063" y="775607"/>
              <a:ext cx="871667" cy="4655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Plastic Hole Location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87E7ACD6-DF7C-491D-82FB-67BF3713B687}"/>
                </a:ext>
              </a:extLst>
            </p:cNvPr>
            <p:cNvCxnSpPr>
              <a:cxnSpLocks/>
            </p:cNvCxnSpPr>
            <p:nvPr/>
          </p:nvCxnSpPr>
          <p:spPr>
            <a:xfrm>
              <a:off x="12559936" y="999574"/>
              <a:ext cx="632145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E7DD04-F2F2-470B-8523-A1C1CCA47F82}"/>
              </a:ext>
            </a:extLst>
          </p:cNvPr>
          <p:cNvGrpSpPr/>
          <p:nvPr/>
        </p:nvGrpSpPr>
        <p:grpSpPr>
          <a:xfrm>
            <a:off x="9792157" y="3001590"/>
            <a:ext cx="4471408" cy="1411783"/>
            <a:chOff x="9777789" y="3244789"/>
            <a:chExt cx="4471408" cy="1411783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A8F1800-D2C6-4EF5-A7D4-5A6081CD8C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4114" b="51243"/>
            <a:stretch/>
          </p:blipFill>
          <p:spPr>
            <a:xfrm rot="16200000">
              <a:off x="11520702" y="2985192"/>
              <a:ext cx="1011673" cy="2331088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E149641-7E38-44C5-886A-BD1F1BA17C4B}"/>
                </a:ext>
              </a:extLst>
            </p:cNvPr>
            <p:cNvSpPr/>
            <p:nvPr/>
          </p:nvSpPr>
          <p:spPr>
            <a:xfrm>
              <a:off x="10860994" y="3244789"/>
              <a:ext cx="233108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Metal Hole Location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4C07CF0-5329-424C-94F4-A75ACD079197}"/>
                </a:ext>
              </a:extLst>
            </p:cNvPr>
            <p:cNvSpPr txBox="1"/>
            <p:nvPr/>
          </p:nvSpPr>
          <p:spPr>
            <a:xfrm>
              <a:off x="13377530" y="3944025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Thick Spacer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582D1AA-1A5E-4A27-950C-010D93E7E43F}"/>
                </a:ext>
              </a:extLst>
            </p:cNvPr>
            <p:cNvCxnSpPr>
              <a:cxnSpLocks/>
            </p:cNvCxnSpPr>
            <p:nvPr/>
          </p:nvCxnSpPr>
          <p:spPr>
            <a:xfrm>
              <a:off x="12992132" y="4089693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C5A92B8-9BCC-4BC3-80EA-093629199B69}"/>
                </a:ext>
              </a:extLst>
            </p:cNvPr>
            <p:cNvSpPr txBox="1"/>
            <p:nvPr/>
          </p:nvSpPr>
          <p:spPr>
            <a:xfrm>
              <a:off x="9777789" y="3841702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Thin Spacer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BD785B-FEAD-4A50-8F3F-0F6AF6616A7C}"/>
                </a:ext>
              </a:extLst>
            </p:cNvPr>
            <p:cNvCxnSpPr>
              <a:cxnSpLocks/>
            </p:cNvCxnSpPr>
            <p:nvPr/>
          </p:nvCxnSpPr>
          <p:spPr>
            <a:xfrm>
              <a:off x="10665373" y="3982125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1F44863-145D-4CD3-A3A9-B6EAAFA9387D}"/>
              </a:ext>
            </a:extLst>
          </p:cNvPr>
          <p:cNvGrpSpPr/>
          <p:nvPr/>
        </p:nvGrpSpPr>
        <p:grpSpPr>
          <a:xfrm>
            <a:off x="9754331" y="4569265"/>
            <a:ext cx="4547059" cy="1578035"/>
            <a:chOff x="9777789" y="5351065"/>
            <a:chExt cx="4547059" cy="157803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F2F8713-306F-40E7-A492-02C8EF2416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3277"/>
            <a:stretch/>
          </p:blipFill>
          <p:spPr>
            <a:xfrm rot="16200000">
              <a:off x="11437574" y="5223223"/>
              <a:ext cx="1177925" cy="2233829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9F3B1EC-8EE4-4AFC-B410-741B1A75E35A}"/>
                </a:ext>
              </a:extLst>
            </p:cNvPr>
            <p:cNvSpPr/>
            <p:nvPr/>
          </p:nvSpPr>
          <p:spPr>
            <a:xfrm>
              <a:off x="10833743" y="5351065"/>
              <a:ext cx="2385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Plastic Hole Location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26882DF-1730-4556-997A-22B36E6BB8CF}"/>
                </a:ext>
              </a:extLst>
            </p:cNvPr>
            <p:cNvSpPr txBox="1"/>
            <p:nvPr/>
          </p:nvSpPr>
          <p:spPr>
            <a:xfrm>
              <a:off x="13453181" y="5916248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Thick Spacer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D9075C9-C527-4DEE-BBDA-578E074B0F18}"/>
                </a:ext>
              </a:extLst>
            </p:cNvPr>
            <p:cNvCxnSpPr>
              <a:cxnSpLocks/>
            </p:cNvCxnSpPr>
            <p:nvPr/>
          </p:nvCxnSpPr>
          <p:spPr>
            <a:xfrm>
              <a:off x="13067783" y="6061916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4B9D580-EFFA-48F5-A843-DDF6034CB00F}"/>
                </a:ext>
              </a:extLst>
            </p:cNvPr>
            <p:cNvSpPr txBox="1"/>
            <p:nvPr/>
          </p:nvSpPr>
          <p:spPr>
            <a:xfrm>
              <a:off x="9777789" y="6019587"/>
              <a:ext cx="871667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Thin Spacer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8C9B6B0-0D79-42DC-AFC6-38FE2B730262}"/>
                </a:ext>
              </a:extLst>
            </p:cNvPr>
            <p:cNvCxnSpPr>
              <a:cxnSpLocks/>
            </p:cNvCxnSpPr>
            <p:nvPr/>
          </p:nvCxnSpPr>
          <p:spPr>
            <a:xfrm>
              <a:off x="10665373" y="6160010"/>
              <a:ext cx="317468" cy="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1D8B05-56F1-4976-904E-1961D70D0553}"/>
              </a:ext>
            </a:extLst>
          </p:cNvPr>
          <p:cNvGrpSpPr>
            <a:grpSpLocks noChangeAspect="1"/>
          </p:cNvGrpSpPr>
          <p:nvPr/>
        </p:nvGrpSpPr>
        <p:grpSpPr>
          <a:xfrm>
            <a:off x="10608995" y="6871149"/>
            <a:ext cx="2837732" cy="2133005"/>
            <a:chOff x="10929889" y="987412"/>
            <a:chExt cx="3152529" cy="2369625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96641CC1-DD0F-4147-AD90-AE23C3933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929889" y="1479777"/>
              <a:ext cx="3152529" cy="1877260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8319A88F-FDD0-468F-A788-60D780E03A10}"/>
                </a:ext>
              </a:extLst>
            </p:cNvPr>
            <p:cNvSpPr/>
            <p:nvPr/>
          </p:nvSpPr>
          <p:spPr>
            <a:xfrm>
              <a:off x="11459237" y="987412"/>
              <a:ext cx="20938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OM Removal Tool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EFCBDA-C505-4289-90E4-26447A67D14E}"/>
              </a:ext>
            </a:extLst>
          </p:cNvPr>
          <p:cNvSpPr txBox="1"/>
          <p:nvPr/>
        </p:nvSpPr>
        <p:spPr>
          <a:xfrm>
            <a:off x="932544" y="1606143"/>
            <a:ext cx="6839855" cy="4655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Accessories</a:t>
            </a:r>
          </a:p>
        </p:txBody>
      </p:sp>
    </p:spTree>
    <p:extLst>
      <p:ext uri="{BB962C8B-B14F-4D97-AF65-F5344CB8AC3E}">
        <p14:creationId xmlns:p14="http://schemas.microsoft.com/office/powerpoint/2010/main" val="1664526616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Dispensers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435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Dispensers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Helvetica Light"/>
              </a:rPr>
              <a:t>Front end push button or turn knob 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with locking back.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Coil </a:t>
            </a:r>
            <a:r>
              <a:rPr lang="en-US" sz="2000" b="1" dirty="0">
                <a:latin typeface="+mn-lt"/>
              </a:rPr>
              <a:t>spacing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: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12mm, 30mm, 50mm?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What length: </a:t>
            </a:r>
            <a:r>
              <a:rPr lang="en-US" sz="2000" dirty="0">
                <a:latin typeface="+mn-lt"/>
              </a:rPr>
              <a:t>9”, 12”?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What</a:t>
            </a:r>
            <a:r>
              <a:rPr lang="en-US" sz="2000" b="1" dirty="0">
                <a:latin typeface="+mn-lt"/>
              </a:rPr>
              <a:t> wall type: </a:t>
            </a:r>
            <a:r>
              <a:rPr lang="en-US" sz="2000" dirty="0">
                <a:latin typeface="+mn-lt"/>
              </a:rPr>
              <a:t>pegboard, </a:t>
            </a:r>
            <a:r>
              <a:rPr lang="en-US" sz="2000" dirty="0" err="1">
                <a:latin typeface="+mn-lt"/>
              </a:rPr>
              <a:t>slatwall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hangbar</a:t>
            </a:r>
            <a:r>
              <a:rPr lang="en-US" sz="2000" dirty="0">
                <a:latin typeface="+mn-lt"/>
              </a:rPr>
              <a:t>?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D9626-47E2-4484-A8B5-754E1FD800D4}"/>
              </a:ext>
            </a:extLst>
          </p:cNvPr>
          <p:cNvSpPr txBox="1"/>
          <p:nvPr/>
        </p:nvSpPr>
        <p:spPr>
          <a:xfrm>
            <a:off x="2093757" y="9149406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T1000 Dispenser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B8A70A-B760-4696-AEAD-7E9FD7EBFBAB}"/>
              </a:ext>
            </a:extLst>
          </p:cNvPr>
          <p:cNvSpPr txBox="1"/>
          <p:nvPr/>
        </p:nvSpPr>
        <p:spPr>
          <a:xfrm>
            <a:off x="9028595" y="9154812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Helix Dispenser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902F1-3F38-4C0F-8F48-7D5264888B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79"/>
          <a:stretch/>
        </p:blipFill>
        <p:spPr>
          <a:xfrm>
            <a:off x="9392274" y="5461004"/>
            <a:ext cx="3695090" cy="3461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71B3AA-BCCB-4D5F-AB50-37DA5AFA6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198" y="5656241"/>
            <a:ext cx="4251565" cy="30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149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5851851-1276-4D98-87A3-226F56F40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660452"/>
              </p:ext>
            </p:extLst>
          </p:nvPr>
        </p:nvGraphicFramePr>
        <p:xfrm>
          <a:off x="932544" y="3501433"/>
          <a:ext cx="6649356" cy="150876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164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164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216452">
                  <a:extLst>
                    <a:ext uri="{9D8B030D-6E8A-4147-A177-3AD203B41FA5}">
                      <a16:colId xmlns:a16="http://schemas.microsoft.com/office/drawing/2014/main" val="3901347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Coil Spacing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Dispenser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Replacement Coil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T1040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T1047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T1041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T1048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T1049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FA7F9F3-A6C0-4513-89B4-9C63D8AB8571}"/>
              </a:ext>
            </a:extLst>
          </p:cNvPr>
          <p:cNvSpPr txBox="1"/>
          <p:nvPr/>
        </p:nvSpPr>
        <p:spPr>
          <a:xfrm>
            <a:off x="932543" y="3165863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aphicFrame>
        <p:nvGraphicFramePr>
          <p:cNvPr id="59" name="Table 28">
            <a:extLst>
              <a:ext uri="{FF2B5EF4-FFF2-40B4-BE49-F238E27FC236}">
                <a16:creationId xmlns:a16="http://schemas.microsoft.com/office/drawing/2014/main" id="{C887D192-6EC4-4C80-9B8B-07D411D4B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2016"/>
              </p:ext>
            </p:extLst>
          </p:nvPr>
        </p:nvGraphicFramePr>
        <p:xfrm>
          <a:off x="932541" y="5757251"/>
          <a:ext cx="13441680" cy="28651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1390387009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856094601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1753687390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522968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Rod Length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(European)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Slatwall</a:t>
                      </a:r>
                      <a:r>
                        <a:rPr lang="en-US" sz="2000" dirty="0"/>
                        <a:t> (</a:t>
                      </a:r>
                      <a:r>
                        <a:rPr lang="en-US" sz="2000" dirty="0" err="1"/>
                        <a:t>Fastbak</a:t>
                      </a:r>
                      <a:r>
                        <a:rPr lang="en-US" sz="2000" dirty="0"/>
                        <a:t>)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/>
                        <a:t>May require spacers. See BACKWALL section.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Hangbar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b="0" dirty="0"/>
                        <a:t>Refer to individual Order Code for </a:t>
                      </a:r>
                      <a:r>
                        <a:rPr lang="en-US" sz="2000" b="0" dirty="0" err="1"/>
                        <a:t>hangbar</a:t>
                      </a:r>
                      <a:r>
                        <a:rPr lang="en-US" sz="2000" b="0" dirty="0"/>
                        <a:t>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Uni-web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12” / 30.5cm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T1046-A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T1046-E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T1046-S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T1046-UW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T1046-A1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T1046-B1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T1046-B2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T1046-B3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T1046-B4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T1046-INS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T1046-UW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</a:tbl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F0E642DC-B4AB-4167-A8A4-761689D904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7" t="8998" r="3293" b="12068"/>
          <a:stretch/>
        </p:blipFill>
        <p:spPr>
          <a:xfrm>
            <a:off x="9841375" y="3678329"/>
            <a:ext cx="4660900" cy="19297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Dispensers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7563756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T1000 Dispenser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T22 bit in AF6313 multi-tool for mounting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Match coil spacing to merchandise thickness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id="{E63FEB12-F508-4347-A1A7-AF427E50A93D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D08FDB-77FC-4B3A-8317-5AC93F29DB05}"/>
              </a:ext>
            </a:extLst>
          </p:cNvPr>
          <p:cNvGrpSpPr/>
          <p:nvPr/>
        </p:nvGrpSpPr>
        <p:grpSpPr>
          <a:xfrm>
            <a:off x="9483045" y="900722"/>
            <a:ext cx="5377561" cy="2425040"/>
            <a:chOff x="9271062" y="446322"/>
            <a:chExt cx="5377561" cy="242504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DFF443-0A24-4DF8-9296-875C7242F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1062" y="531096"/>
              <a:ext cx="5377561" cy="21113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36049B8-54DB-4E62-A1AE-0B3C8C8FDB13}"/>
                </a:ext>
              </a:extLst>
            </p:cNvPr>
            <p:cNvSpPr txBox="1"/>
            <p:nvPr/>
          </p:nvSpPr>
          <p:spPr>
            <a:xfrm>
              <a:off x="11619064" y="446322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EC91FDF-0F12-49A8-85A0-D450698C2241}"/>
                </a:ext>
              </a:extLst>
            </p:cNvPr>
            <p:cNvSpPr txBox="1"/>
            <p:nvPr/>
          </p:nvSpPr>
          <p:spPr>
            <a:xfrm>
              <a:off x="13938194" y="2590516"/>
              <a:ext cx="663643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Price Tag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0FB14A-1838-4F93-ACAB-041385702EE1}"/>
                </a:ext>
              </a:extLst>
            </p:cNvPr>
            <p:cNvCxnSpPr>
              <a:cxnSpLocks/>
            </p:cNvCxnSpPr>
            <p:nvPr/>
          </p:nvCxnSpPr>
          <p:spPr>
            <a:xfrm>
              <a:off x="14276537" y="2200464"/>
              <a:ext cx="0" cy="34460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73A072B-574A-4C96-8E32-5A0D98FAD608}"/>
                </a:ext>
              </a:extLst>
            </p:cNvPr>
            <p:cNvCxnSpPr>
              <a:cxnSpLocks/>
            </p:cNvCxnSpPr>
            <p:nvPr/>
          </p:nvCxnSpPr>
          <p:spPr>
            <a:xfrm>
              <a:off x="9437837" y="531096"/>
              <a:ext cx="0" cy="38904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FA82819-6066-4E22-B2A3-528C0E3CAB92}"/>
                </a:ext>
              </a:extLst>
            </p:cNvPr>
            <p:cNvCxnSpPr>
              <a:cxnSpLocks/>
            </p:cNvCxnSpPr>
            <p:nvPr/>
          </p:nvCxnSpPr>
          <p:spPr>
            <a:xfrm>
              <a:off x="14467037" y="531096"/>
              <a:ext cx="0" cy="522163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35A6B8E2-8722-4B92-BAFF-C465CA98EF54}"/>
                </a:ext>
              </a:extLst>
            </p:cNvPr>
            <p:cNvCxnSpPr/>
            <p:nvPr/>
          </p:nvCxnSpPr>
          <p:spPr>
            <a:xfrm flipH="1">
              <a:off x="9437837" y="708659"/>
              <a:ext cx="2181227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435AD10-223F-463F-AE8C-87F35E55BD41}"/>
                </a:ext>
              </a:extLst>
            </p:cNvPr>
            <p:cNvCxnSpPr/>
            <p:nvPr/>
          </p:nvCxnSpPr>
          <p:spPr>
            <a:xfrm>
              <a:off x="12300620" y="708659"/>
              <a:ext cx="2166417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7CB901A7-3545-4527-82D6-7B673871E102}"/>
              </a:ext>
            </a:extLst>
          </p:cNvPr>
          <p:cNvSpPr/>
          <p:nvPr/>
        </p:nvSpPr>
        <p:spPr>
          <a:xfrm>
            <a:off x="11551302" y="305591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Dispenser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33DF-F740-40C0-A1BC-3C79E920A6D3}"/>
              </a:ext>
            </a:extLst>
          </p:cNvPr>
          <p:cNvSpPr/>
          <p:nvPr/>
        </p:nvSpPr>
        <p:spPr>
          <a:xfrm>
            <a:off x="11869500" y="3575912"/>
            <a:ext cx="60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Rod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60A4225-65A0-48CA-95B2-AC45F0CD69B4}"/>
              </a:ext>
            </a:extLst>
          </p:cNvPr>
          <p:cNvSpPr txBox="1"/>
          <p:nvPr/>
        </p:nvSpPr>
        <p:spPr>
          <a:xfrm>
            <a:off x="932543" y="5418835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A7C813-5D6E-49B0-B5CC-623959744CD2}"/>
              </a:ext>
            </a:extLst>
          </p:cNvPr>
          <p:cNvSpPr txBox="1"/>
          <p:nvPr/>
        </p:nvSpPr>
        <p:spPr>
          <a:xfrm>
            <a:off x="12547966" y="2791131"/>
            <a:ext cx="843180" cy="2808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Coil Spacing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BDB20E9-E9F2-4C38-95FD-0E1C312AC086}"/>
              </a:ext>
            </a:extLst>
          </p:cNvPr>
          <p:cNvCxnSpPr>
            <a:cxnSpLocks/>
          </p:cNvCxnSpPr>
          <p:nvPr/>
        </p:nvCxnSpPr>
        <p:spPr>
          <a:xfrm>
            <a:off x="12976076" y="2401079"/>
            <a:ext cx="0" cy="344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B875A85-9256-430D-A789-7753E790764B}"/>
              </a:ext>
            </a:extLst>
          </p:cNvPr>
          <p:cNvSpPr/>
          <p:nvPr/>
        </p:nvSpPr>
        <p:spPr>
          <a:xfrm>
            <a:off x="932541" y="2891083"/>
            <a:ext cx="1241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Dispenser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1E919CB-A488-44B7-8B57-55BC7D9D879E}"/>
              </a:ext>
            </a:extLst>
          </p:cNvPr>
          <p:cNvSpPr/>
          <p:nvPr/>
        </p:nvSpPr>
        <p:spPr>
          <a:xfrm>
            <a:off x="932541" y="5144660"/>
            <a:ext cx="604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Rod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ED6685-03E3-40A1-8874-11AB81EC9493}"/>
              </a:ext>
            </a:extLst>
          </p:cNvPr>
          <p:cNvSpPr txBox="1"/>
          <p:nvPr/>
        </p:nvSpPr>
        <p:spPr>
          <a:xfrm>
            <a:off x="932543" y="876009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1D60F3-9839-4A68-B24E-5FD676D917E0}"/>
              </a:ext>
            </a:extLst>
          </p:cNvPr>
          <p:cNvSpPr txBox="1"/>
          <p:nvPr/>
        </p:nvSpPr>
        <p:spPr>
          <a:xfrm>
            <a:off x="932544" y="9042501"/>
            <a:ext cx="4572000" cy="9910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Alternative pack quantities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Custom </a:t>
            </a:r>
            <a:r>
              <a:rPr lang="en-US" sz="1600" dirty="0" err="1"/>
              <a:t>hangbar</a:t>
            </a:r>
            <a:r>
              <a:rPr lang="en-US" sz="1600" dirty="0"/>
              <a:t> dimensions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Includes insert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AF4597-E752-4C48-A2E8-165F9273FC05}"/>
              </a:ext>
            </a:extLst>
          </p:cNvPr>
          <p:cNvSpPr txBox="1"/>
          <p:nvPr/>
        </p:nvSpPr>
        <p:spPr>
          <a:xfrm>
            <a:off x="5730240" y="9042501"/>
            <a:ext cx="4572000" cy="9910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Includes anti-jam feature</a:t>
            </a:r>
          </a:p>
          <a:p>
            <a:pPr marL="342900" indent="-342900" algn="l">
              <a:buFont typeface="+mj-lt"/>
              <a:buAutoNum type="arabicPeriod" startAt="4"/>
            </a:pPr>
            <a:r>
              <a:rPr lang="en-US" sz="1600" dirty="0"/>
              <a:t>Left/right adjustment features</a:t>
            </a:r>
          </a:p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97596071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5B0F0F94-DCAC-463E-9D9E-C92D1103CD54}"/>
              </a:ext>
            </a:extLst>
          </p:cNvPr>
          <p:cNvGrpSpPr>
            <a:grpSpLocks noChangeAspect="1"/>
          </p:cNvGrpSpPr>
          <p:nvPr/>
        </p:nvGrpSpPr>
        <p:grpSpPr>
          <a:xfrm>
            <a:off x="9872842" y="3239740"/>
            <a:ext cx="4572987" cy="2826537"/>
            <a:chOff x="10455866" y="6223964"/>
            <a:chExt cx="4179888" cy="258356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D40DDCB-C48E-461C-86AF-38797A7DD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55866" y="6778704"/>
              <a:ext cx="4179888" cy="2028825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40CFA6F-6C0F-488A-A50C-24C1F173491C}"/>
                </a:ext>
              </a:extLst>
            </p:cNvPr>
            <p:cNvSpPr/>
            <p:nvPr/>
          </p:nvSpPr>
          <p:spPr>
            <a:xfrm>
              <a:off x="11904449" y="6223964"/>
              <a:ext cx="12827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Multi Tool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Dispensers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7563756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T1000 Dispenser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T22 bit in AF6313 multi-tool for mounting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Match coil spacing to merchandise thickness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26" name="Rectangle: Rounded Corners 25">
            <a:hlinkClick r:id="rId4" action="ppaction://hlinksldjump"/>
            <a:extLst>
              <a:ext uri="{FF2B5EF4-FFF2-40B4-BE49-F238E27FC236}">
                <a16:creationId xmlns:a16="http://schemas.microsoft.com/office/drawing/2014/main" id="{E63FEB12-F508-4347-A1A7-AF427E50A93D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44" name="Table 28">
            <a:extLst>
              <a:ext uri="{FF2B5EF4-FFF2-40B4-BE49-F238E27FC236}">
                <a16:creationId xmlns:a16="http://schemas.microsoft.com/office/drawing/2014/main" id="{B3E98107-848A-47D2-911C-D7AE5AE17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252932"/>
              </p:ext>
            </p:extLst>
          </p:nvPr>
        </p:nvGraphicFramePr>
        <p:xfrm>
          <a:off x="932541" y="3674030"/>
          <a:ext cx="4949644" cy="20878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3120844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Multi Tool (for Removal)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AF6313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647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T1000 Coil Support – Upgrade 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T1000-MTANG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9488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Spacers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T1046-AMETAL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T1046-EMETAL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46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T1000-SHIM1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594664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B4457C98-6B4E-4336-B55C-1137520596A6}"/>
              </a:ext>
            </a:extLst>
          </p:cNvPr>
          <p:cNvSpPr txBox="1"/>
          <p:nvPr/>
        </p:nvSpPr>
        <p:spPr>
          <a:xfrm>
            <a:off x="932548" y="3327254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4AC699-67B1-4E8A-B53D-20AD271C6602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F032B3-F9F3-4E9C-A950-81A4FC1E928A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For pegboard (American version)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For pegboard (European version)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For T1046 </a:t>
            </a:r>
            <a:r>
              <a:rPr lang="en-US" sz="1600" dirty="0" err="1"/>
              <a:t>hangbar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6288525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8">
            <a:extLst>
              <a:ext uri="{FF2B5EF4-FFF2-40B4-BE49-F238E27FC236}">
                <a16:creationId xmlns:a16="http://schemas.microsoft.com/office/drawing/2014/main" id="{03B271E2-247A-4F2B-85D9-ECB8BA7172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86171"/>
              </p:ext>
            </p:extLst>
          </p:nvPr>
        </p:nvGraphicFramePr>
        <p:xfrm>
          <a:off x="932542" y="5216058"/>
          <a:ext cx="8961120" cy="31191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40280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1753687390"/>
                    </a:ext>
                  </a:extLst>
                </a:gridCol>
                <a:gridCol w="2240280">
                  <a:extLst>
                    <a:ext uri="{9D8B030D-6E8A-4147-A177-3AD203B41FA5}">
                      <a16:colId xmlns:a16="http://schemas.microsoft.com/office/drawing/2014/main" val="20272277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Coil Spacing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Hangbar</a:t>
                      </a:r>
                      <a:endParaRPr lang="en-US" sz="2000" dirty="0"/>
                    </a:p>
                    <a:p>
                      <a:pPr algn="ctr"/>
                      <a:r>
                        <a:rPr lang="en-US" sz="2000" b="0" dirty="0"/>
                        <a:t>Refer to individual Order Code for </a:t>
                      </a:r>
                      <a:r>
                        <a:rPr lang="en-US" sz="2000" b="0" dirty="0" err="1"/>
                        <a:t>hangbar</a:t>
                      </a:r>
                      <a:r>
                        <a:rPr lang="en-US" sz="2000" b="0" dirty="0"/>
                        <a:t> dims.</a:t>
                      </a:r>
                      <a:endParaRPr lang="en-US" sz="2000" dirty="0"/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Uni-web</a:t>
                      </a:r>
                      <a:endParaRPr kumimoji="0" lang="en-US" sz="20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venir Heavy"/>
                        <a:ea typeface="Avenir Heavy"/>
                        <a:cs typeface="Avenir Heavy"/>
                        <a:sym typeface="Avenir Roman"/>
                      </a:endParaRP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SFH03-15C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aseline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SFH03-20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SFH03-20-6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</a:t>
                      </a:r>
                    </a:p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SFH03-20C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SFH03-20L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SFH03-20T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SFH03-20UW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35mm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SFH03-35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1,2</a:t>
                      </a:r>
                      <a:endParaRPr lang="en-US" sz="16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SFH03-35T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Dispensers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41497"/>
              </p:ext>
            </p:extLst>
          </p:nvPr>
        </p:nvGraphicFramePr>
        <p:xfrm>
          <a:off x="932544" y="3308678"/>
          <a:ext cx="4559904" cy="10718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799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Coil Spacing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20mm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SFH03-20S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75510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Helix Dispenser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the OM Key </a:t>
            </a:r>
            <a:r>
              <a:rPr lang="en-US" sz="2400" dirty="0">
                <a:latin typeface="+mn-lt"/>
              </a:rPr>
              <a:t>for installation and removal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7444B4-988B-4AC4-B15F-B771409C4D87}"/>
              </a:ext>
            </a:extLst>
          </p:cNvPr>
          <p:cNvSpPr txBox="1"/>
          <p:nvPr/>
        </p:nvSpPr>
        <p:spPr>
          <a:xfrm>
            <a:off x="932543" y="297310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4" name="Rectangle: Rounded Corners 23">
            <a:hlinkClick r:id="rId3" action="ppaction://hlinksldjump"/>
            <a:extLst>
              <a:ext uri="{FF2B5EF4-FFF2-40B4-BE49-F238E27FC236}">
                <a16:creationId xmlns:a16="http://schemas.microsoft.com/office/drawing/2014/main" id="{EE62426F-90B6-4777-8599-A17DAA4FEA56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D48B0E-90D2-4D8C-9456-0D5D3DCC57D0}"/>
              </a:ext>
            </a:extLst>
          </p:cNvPr>
          <p:cNvSpPr/>
          <p:nvPr/>
        </p:nvSpPr>
        <p:spPr>
          <a:xfrm>
            <a:off x="932542" y="2679435"/>
            <a:ext cx="28055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Short Length (9” / 23cm)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E1924A-1E7A-47ED-AD2B-D14EB2B3D601}"/>
              </a:ext>
            </a:extLst>
          </p:cNvPr>
          <p:cNvSpPr/>
          <p:nvPr/>
        </p:nvSpPr>
        <p:spPr>
          <a:xfrm>
            <a:off x="932542" y="4600203"/>
            <a:ext cx="3525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Standard Length (12” / 30.5cm)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4F6949-4723-496C-8307-A5EBF592BA6E}"/>
              </a:ext>
            </a:extLst>
          </p:cNvPr>
          <p:cNvSpPr txBox="1"/>
          <p:nvPr/>
        </p:nvSpPr>
        <p:spPr>
          <a:xfrm>
            <a:off x="932543" y="488048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03525B9-8C6D-4DE1-81CD-818FC2DE0CDD}"/>
              </a:ext>
            </a:extLst>
          </p:cNvPr>
          <p:cNvGrpSpPr>
            <a:grpSpLocks noChangeAspect="1"/>
          </p:cNvGrpSpPr>
          <p:nvPr/>
        </p:nvGrpSpPr>
        <p:grpSpPr>
          <a:xfrm>
            <a:off x="10088117" y="851437"/>
            <a:ext cx="4559904" cy="2744797"/>
            <a:chOff x="9767887" y="521987"/>
            <a:chExt cx="4036188" cy="24295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BA25480-EE78-40F8-8343-B9EDA45B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7887" y="521987"/>
              <a:ext cx="4036188" cy="24295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CF7C81-FF6E-4DAA-821C-D985D6770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98312" y="2070098"/>
              <a:ext cx="344488" cy="61242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111841-780C-46E5-ABBE-EC64C5024B29}"/>
                </a:ext>
              </a:extLst>
            </p:cNvPr>
            <p:cNvSpPr txBox="1"/>
            <p:nvPr/>
          </p:nvSpPr>
          <p:spPr>
            <a:xfrm>
              <a:off x="12332066" y="2315091"/>
              <a:ext cx="843180" cy="28084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Coil Spacing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AC46D78-8B69-4828-B4B9-B54C91FD3475}"/>
                </a:ext>
              </a:extLst>
            </p:cNvPr>
            <p:cNvCxnSpPr>
              <a:cxnSpLocks/>
            </p:cNvCxnSpPr>
            <p:nvPr/>
          </p:nvCxnSpPr>
          <p:spPr>
            <a:xfrm>
              <a:off x="12760176" y="1925039"/>
              <a:ext cx="0" cy="344600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A0830A-CE68-4F82-8799-070E23C75728}"/>
                </a:ext>
              </a:extLst>
            </p:cNvPr>
            <p:cNvSpPr txBox="1"/>
            <p:nvPr/>
          </p:nvSpPr>
          <p:spPr>
            <a:xfrm>
              <a:off x="11483303" y="584098"/>
              <a:ext cx="681556" cy="4684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rPr>
                <a:t>L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D7EE690E-C487-4612-A5A2-B693932D29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70520" y="818338"/>
              <a:ext cx="1399180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71A7EF8-3349-4C3C-8996-708B1649C91E}"/>
                </a:ext>
              </a:extLst>
            </p:cNvPr>
            <p:cNvCxnSpPr>
              <a:cxnSpLocks/>
            </p:cNvCxnSpPr>
            <p:nvPr/>
          </p:nvCxnSpPr>
          <p:spPr>
            <a:xfrm>
              <a:off x="12070556" y="818338"/>
              <a:ext cx="1127910" cy="0"/>
            </a:xfrm>
            <a:prstGeom prst="straightConnector1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6806D5-CBA8-4FE3-BFF2-9BDD9A25F137}"/>
                </a:ext>
              </a:extLst>
            </p:cNvPr>
            <p:cNvCxnSpPr>
              <a:cxnSpLocks/>
            </p:cNvCxnSpPr>
            <p:nvPr/>
          </p:nvCxnSpPr>
          <p:spPr>
            <a:xfrm>
              <a:off x="10170520" y="521987"/>
              <a:ext cx="0" cy="1575352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E4BA17C-FA7D-40D0-9F33-6DE3B45594F5}"/>
                </a:ext>
              </a:extLst>
            </p:cNvPr>
            <p:cNvCxnSpPr>
              <a:cxnSpLocks/>
            </p:cNvCxnSpPr>
            <p:nvPr/>
          </p:nvCxnSpPr>
          <p:spPr>
            <a:xfrm>
              <a:off x="13198466" y="521987"/>
              <a:ext cx="0" cy="522163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CAE8E89-CB0B-4D34-BB88-53BD34100259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A323BF-52BF-4E0C-9083-648A72EE1B56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Time delay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Includes protective shroud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No switch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Alternative pack quantities</a:t>
            </a:r>
          </a:p>
          <a:p>
            <a:pPr marL="342900" indent="-342900" algn="l">
              <a:buFontTx/>
              <a:buAutoNum type="arabicPeriod"/>
            </a:pPr>
            <a:r>
              <a:rPr lang="en-US" sz="1600" dirty="0"/>
              <a:t>Includes metal wallboard shim</a:t>
            </a:r>
          </a:p>
        </p:txBody>
      </p:sp>
    </p:spTree>
    <p:extLst>
      <p:ext uri="{BB962C8B-B14F-4D97-AF65-F5344CB8AC3E}">
        <p14:creationId xmlns:p14="http://schemas.microsoft.com/office/powerpoint/2010/main" val="415281904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Dispensers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75510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Helix Dispenser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Uses the OM Key </a:t>
            </a:r>
            <a:r>
              <a:rPr lang="en-US" sz="2400" dirty="0">
                <a:latin typeface="+mn-lt"/>
              </a:rPr>
              <a:t>for installation and removal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24" name="Rectangle: Rounded Corners 23">
            <a:hlinkClick r:id="rId3" action="ppaction://hlinksldjump"/>
            <a:extLst>
              <a:ext uri="{FF2B5EF4-FFF2-40B4-BE49-F238E27FC236}">
                <a16:creationId xmlns:a16="http://schemas.microsoft.com/office/drawing/2014/main" id="{EE62426F-90B6-4777-8599-A17DAA4FEA56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30" name="Table 28">
            <a:extLst>
              <a:ext uri="{FF2B5EF4-FFF2-40B4-BE49-F238E27FC236}">
                <a16:creationId xmlns:a16="http://schemas.microsoft.com/office/drawing/2014/main" id="{F8749A10-1B28-4D6F-A48B-B7B6B10BF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776376"/>
              </p:ext>
            </p:extLst>
          </p:nvPr>
        </p:nvGraphicFramePr>
        <p:xfrm>
          <a:off x="932542" y="3567291"/>
          <a:ext cx="4572000" cy="150876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526426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045574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OM Removal Tool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OM-RT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11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Helix Stopper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SFH03-STOP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1911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SFSHM01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869970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4F4FDB5C-D7E1-4D72-9253-F7D8511B2512}"/>
              </a:ext>
            </a:extLst>
          </p:cNvPr>
          <p:cNvSpPr txBox="1"/>
          <p:nvPr/>
        </p:nvSpPr>
        <p:spPr>
          <a:xfrm>
            <a:off x="932548" y="3231721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C5EED-5AF7-4044-AE4A-AA46B2ADDD4D}"/>
              </a:ext>
            </a:extLst>
          </p:cNvPr>
          <p:cNvGrpSpPr>
            <a:grpSpLocks noChangeAspect="1"/>
          </p:cNvGrpSpPr>
          <p:nvPr/>
        </p:nvGrpSpPr>
        <p:grpSpPr>
          <a:xfrm>
            <a:off x="10718663" y="1283054"/>
            <a:ext cx="2837732" cy="2133005"/>
            <a:chOff x="10929889" y="987412"/>
            <a:chExt cx="3152529" cy="236962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4524667-44DA-4CA2-BEE6-004AFF70E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9889" y="1479777"/>
              <a:ext cx="3152529" cy="187726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B9415E-6AD8-461C-9B11-45E9D63F6030}"/>
                </a:ext>
              </a:extLst>
            </p:cNvPr>
            <p:cNvSpPr/>
            <p:nvPr/>
          </p:nvSpPr>
          <p:spPr>
            <a:xfrm>
              <a:off x="11459237" y="987412"/>
              <a:ext cx="209384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OM Removal Tool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0153AE0-E997-4CBA-8730-3FD25F5D2614}"/>
              </a:ext>
            </a:extLst>
          </p:cNvPr>
          <p:cNvGrpSpPr/>
          <p:nvPr/>
        </p:nvGrpSpPr>
        <p:grpSpPr>
          <a:xfrm>
            <a:off x="11132820" y="3968703"/>
            <a:ext cx="2005092" cy="1834440"/>
            <a:chOff x="11470333" y="7577988"/>
            <a:chExt cx="2005092" cy="183444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2D82AE9-1D73-492E-8F66-0A5E36A77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70333" y="7948245"/>
              <a:ext cx="2005092" cy="146418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17E553A-620F-4710-8325-09599FCA82D3}"/>
                </a:ext>
              </a:extLst>
            </p:cNvPr>
            <p:cNvSpPr/>
            <p:nvPr/>
          </p:nvSpPr>
          <p:spPr>
            <a:xfrm>
              <a:off x="12110553" y="7577988"/>
              <a:ext cx="71526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/>
                <a:t>Shim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7AAFE26-B9EE-4B52-9EA4-186C26DAA123}"/>
              </a:ext>
            </a:extLst>
          </p:cNvPr>
          <p:cNvGrpSpPr/>
          <p:nvPr/>
        </p:nvGrpSpPr>
        <p:grpSpPr>
          <a:xfrm>
            <a:off x="11069301" y="6355787"/>
            <a:ext cx="2122738" cy="2089915"/>
            <a:chOff x="13967077" y="6238437"/>
            <a:chExt cx="2122738" cy="208991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E6DC6D05-8BB5-4662-88C2-26454C102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905" b="13485"/>
            <a:stretch/>
          </p:blipFill>
          <p:spPr>
            <a:xfrm>
              <a:off x="13967077" y="6638547"/>
              <a:ext cx="2122738" cy="1689805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F4CDA50-507C-475E-A7B0-8A02C499F518}"/>
                </a:ext>
              </a:extLst>
            </p:cNvPr>
            <p:cNvSpPr/>
            <p:nvPr/>
          </p:nvSpPr>
          <p:spPr>
            <a:xfrm>
              <a:off x="14059717" y="6238437"/>
              <a:ext cx="195117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/>
                <a:t>Slatwall</a:t>
              </a:r>
              <a:r>
                <a:rPr lang="en-US" sz="2000" b="1" dirty="0"/>
                <a:t> Adapter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62F787-F49F-4E97-851D-546852826C2D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961228-755A-4B76-9D92-F73BB621DDBA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1600" dirty="0"/>
              <a:t>For wallboard</a:t>
            </a:r>
          </a:p>
        </p:txBody>
      </p:sp>
    </p:spTree>
    <p:extLst>
      <p:ext uri="{BB962C8B-B14F-4D97-AF65-F5344CB8AC3E}">
        <p14:creationId xmlns:p14="http://schemas.microsoft.com/office/powerpoint/2010/main" val="319394631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DC764E-206E-45C3-BFFD-3742E5373DDE}"/>
              </a:ext>
            </a:extLst>
          </p:cNvPr>
          <p:cNvGrpSpPr/>
          <p:nvPr/>
        </p:nvGrpSpPr>
        <p:grpSpPr>
          <a:xfrm>
            <a:off x="10570026" y="3915557"/>
            <a:ext cx="4541560" cy="2594987"/>
            <a:chOff x="11205026" y="3737757"/>
            <a:chExt cx="4541560" cy="259498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A226844-1F4E-4E16-9384-745580A41E71}"/>
                </a:ext>
              </a:extLst>
            </p:cNvPr>
            <p:cNvGrpSpPr/>
            <p:nvPr/>
          </p:nvGrpSpPr>
          <p:grpSpPr>
            <a:xfrm>
              <a:off x="13151599" y="3737757"/>
              <a:ext cx="2594987" cy="2594987"/>
              <a:chOff x="13151599" y="3737757"/>
              <a:chExt cx="2594987" cy="2594987"/>
            </a:xfrm>
          </p:grpSpPr>
          <p:pic>
            <p:nvPicPr>
              <p:cNvPr id="22" name="Picture 4">
                <a:extLst>
                  <a:ext uri="{FF2B5EF4-FFF2-40B4-BE49-F238E27FC236}">
                    <a16:creationId xmlns:a16="http://schemas.microsoft.com/office/drawing/2014/main" id="{DB115F85-D104-4B10-8C95-6E2FB46205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51599" y="3737757"/>
                <a:ext cx="2594987" cy="25949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3BDEC20-04DB-4972-9060-DE5769D687B7}"/>
                  </a:ext>
                </a:extLst>
              </p:cNvPr>
              <p:cNvSpPr/>
              <p:nvPr/>
            </p:nvSpPr>
            <p:spPr>
              <a:xfrm>
                <a:off x="13881100" y="4572000"/>
                <a:ext cx="508000" cy="507212"/>
              </a:xfrm>
              <a:prstGeom prst="ellips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12BBCC0-DBAB-43B0-930D-AAA9BECAFC72}"/>
                  </a:ext>
                </a:extLst>
              </p:cNvPr>
              <p:cNvSpPr/>
              <p:nvPr/>
            </p:nvSpPr>
            <p:spPr>
              <a:xfrm>
                <a:off x="13881100" y="5384012"/>
                <a:ext cx="508000" cy="507212"/>
              </a:xfrm>
              <a:prstGeom prst="ellips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102C04C-4816-400B-87A6-33B1125E7B49}"/>
                </a:ext>
              </a:extLst>
            </p:cNvPr>
            <p:cNvGrpSpPr/>
            <p:nvPr/>
          </p:nvGrpSpPr>
          <p:grpSpPr>
            <a:xfrm>
              <a:off x="11205026" y="4748794"/>
              <a:ext cx="2354944" cy="840746"/>
              <a:chOff x="11205026" y="4748794"/>
              <a:chExt cx="2354944" cy="840746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7210DAF-D479-48A7-81B6-EFFCD8E41A0F}"/>
                  </a:ext>
                </a:extLst>
              </p:cNvPr>
              <p:cNvSpPr/>
              <p:nvPr/>
            </p:nvSpPr>
            <p:spPr>
              <a:xfrm>
                <a:off x="11205026" y="4748794"/>
                <a:ext cx="2354944" cy="840746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D2D89A3-9A1C-4608-8E4B-FBFDAC872433}"/>
                  </a:ext>
                </a:extLst>
              </p:cNvPr>
              <p:cNvSpPr/>
              <p:nvPr/>
            </p:nvSpPr>
            <p:spPr>
              <a:xfrm>
                <a:off x="12842797" y="5283199"/>
                <a:ext cx="242888" cy="306341"/>
              </a:xfrm>
              <a:custGeom>
                <a:avLst/>
                <a:gdLst>
                  <a:gd name="connsiteX0" fmla="*/ 333375 w 666750"/>
                  <a:gd name="connsiteY0" fmla="*/ 0 h 1183190"/>
                  <a:gd name="connsiteX1" fmla="*/ 659977 w 666750"/>
                  <a:gd name="connsiteY1" fmla="*/ 321483 h 1183190"/>
                  <a:gd name="connsiteX2" fmla="*/ 662219 w 666750"/>
                  <a:gd name="connsiteY2" fmla="*/ 348346 h 1183190"/>
                  <a:gd name="connsiteX3" fmla="*/ 666750 w 666750"/>
                  <a:gd name="connsiteY3" fmla="*/ 348346 h 1183190"/>
                  <a:gd name="connsiteX4" fmla="*/ 666750 w 666750"/>
                  <a:gd name="connsiteY4" fmla="*/ 402626 h 1183190"/>
                  <a:gd name="connsiteX5" fmla="*/ 666750 w 666750"/>
                  <a:gd name="connsiteY5" fmla="*/ 1183190 h 1183190"/>
                  <a:gd name="connsiteX6" fmla="*/ 0 w 666750"/>
                  <a:gd name="connsiteY6" fmla="*/ 1183190 h 1183190"/>
                  <a:gd name="connsiteX7" fmla="*/ 0 w 666750"/>
                  <a:gd name="connsiteY7" fmla="*/ 402626 h 1183190"/>
                  <a:gd name="connsiteX8" fmla="*/ 0 w 666750"/>
                  <a:gd name="connsiteY8" fmla="*/ 348346 h 1183190"/>
                  <a:gd name="connsiteX9" fmla="*/ 4531 w 666750"/>
                  <a:gd name="connsiteY9" fmla="*/ 348346 h 1183190"/>
                  <a:gd name="connsiteX10" fmla="*/ 6773 w 666750"/>
                  <a:gd name="connsiteY10" fmla="*/ 321483 h 1183190"/>
                  <a:gd name="connsiteX11" fmla="*/ 333375 w 666750"/>
                  <a:gd name="connsiteY11" fmla="*/ 0 h 11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183190">
                    <a:moveTo>
                      <a:pt x="333375" y="0"/>
                    </a:moveTo>
                    <a:cubicBezTo>
                      <a:pt x="494478" y="0"/>
                      <a:pt x="628891" y="138013"/>
                      <a:pt x="659977" y="321483"/>
                    </a:cubicBezTo>
                    <a:lnTo>
                      <a:pt x="662219" y="348346"/>
                    </a:lnTo>
                    <a:lnTo>
                      <a:pt x="666750" y="348346"/>
                    </a:lnTo>
                    <a:lnTo>
                      <a:pt x="666750" y="402626"/>
                    </a:lnTo>
                    <a:lnTo>
                      <a:pt x="666750" y="1183190"/>
                    </a:lnTo>
                    <a:lnTo>
                      <a:pt x="0" y="1183190"/>
                    </a:lnTo>
                    <a:lnTo>
                      <a:pt x="0" y="402626"/>
                    </a:lnTo>
                    <a:lnTo>
                      <a:pt x="0" y="348346"/>
                    </a:lnTo>
                    <a:lnTo>
                      <a:pt x="4531" y="348346"/>
                    </a:lnTo>
                    <a:lnTo>
                      <a:pt x="6773" y="321483"/>
                    </a:lnTo>
                    <a:cubicBezTo>
                      <a:pt x="37859" y="138013"/>
                      <a:pt x="172272" y="0"/>
                      <a:pt x="333375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C7C74B41-AF8D-4DC9-BBC1-324F5D2F3281}"/>
                  </a:ext>
                </a:extLst>
              </p:cNvPr>
              <p:cNvSpPr/>
              <p:nvPr/>
            </p:nvSpPr>
            <p:spPr>
              <a:xfrm>
                <a:off x="11682412" y="5283199"/>
                <a:ext cx="242888" cy="306341"/>
              </a:xfrm>
              <a:custGeom>
                <a:avLst/>
                <a:gdLst>
                  <a:gd name="connsiteX0" fmla="*/ 333375 w 666750"/>
                  <a:gd name="connsiteY0" fmla="*/ 0 h 1183190"/>
                  <a:gd name="connsiteX1" fmla="*/ 659977 w 666750"/>
                  <a:gd name="connsiteY1" fmla="*/ 321483 h 1183190"/>
                  <a:gd name="connsiteX2" fmla="*/ 662219 w 666750"/>
                  <a:gd name="connsiteY2" fmla="*/ 348346 h 1183190"/>
                  <a:gd name="connsiteX3" fmla="*/ 666750 w 666750"/>
                  <a:gd name="connsiteY3" fmla="*/ 348346 h 1183190"/>
                  <a:gd name="connsiteX4" fmla="*/ 666750 w 666750"/>
                  <a:gd name="connsiteY4" fmla="*/ 402626 h 1183190"/>
                  <a:gd name="connsiteX5" fmla="*/ 666750 w 666750"/>
                  <a:gd name="connsiteY5" fmla="*/ 1183190 h 1183190"/>
                  <a:gd name="connsiteX6" fmla="*/ 0 w 666750"/>
                  <a:gd name="connsiteY6" fmla="*/ 1183190 h 1183190"/>
                  <a:gd name="connsiteX7" fmla="*/ 0 w 666750"/>
                  <a:gd name="connsiteY7" fmla="*/ 402626 h 1183190"/>
                  <a:gd name="connsiteX8" fmla="*/ 0 w 666750"/>
                  <a:gd name="connsiteY8" fmla="*/ 348346 h 1183190"/>
                  <a:gd name="connsiteX9" fmla="*/ 4531 w 666750"/>
                  <a:gd name="connsiteY9" fmla="*/ 348346 h 1183190"/>
                  <a:gd name="connsiteX10" fmla="*/ 6773 w 666750"/>
                  <a:gd name="connsiteY10" fmla="*/ 321483 h 1183190"/>
                  <a:gd name="connsiteX11" fmla="*/ 333375 w 666750"/>
                  <a:gd name="connsiteY11" fmla="*/ 0 h 11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6750" h="1183190">
                    <a:moveTo>
                      <a:pt x="333375" y="0"/>
                    </a:moveTo>
                    <a:cubicBezTo>
                      <a:pt x="494478" y="0"/>
                      <a:pt x="628891" y="138013"/>
                      <a:pt x="659977" y="321483"/>
                    </a:cubicBezTo>
                    <a:lnTo>
                      <a:pt x="662219" y="348346"/>
                    </a:lnTo>
                    <a:lnTo>
                      <a:pt x="666750" y="348346"/>
                    </a:lnTo>
                    <a:lnTo>
                      <a:pt x="666750" y="402626"/>
                    </a:lnTo>
                    <a:lnTo>
                      <a:pt x="666750" y="1183190"/>
                    </a:lnTo>
                    <a:lnTo>
                      <a:pt x="0" y="1183190"/>
                    </a:lnTo>
                    <a:lnTo>
                      <a:pt x="0" y="402626"/>
                    </a:lnTo>
                    <a:lnTo>
                      <a:pt x="0" y="348346"/>
                    </a:lnTo>
                    <a:lnTo>
                      <a:pt x="4531" y="348346"/>
                    </a:lnTo>
                    <a:lnTo>
                      <a:pt x="6773" y="321483"/>
                    </a:lnTo>
                    <a:cubicBezTo>
                      <a:pt x="37859" y="138013"/>
                      <a:pt x="172272" y="0"/>
                      <a:pt x="333375" y="0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 w="25400" cap="flat">
                <a:noFill/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316373-13B3-45B0-9AD8-43BEA35EE409}"/>
              </a:ext>
            </a:extLst>
          </p:cNvPr>
          <p:cNvGrpSpPr/>
          <p:nvPr/>
        </p:nvGrpSpPr>
        <p:grpSpPr>
          <a:xfrm>
            <a:off x="6575424" y="4244847"/>
            <a:ext cx="2724672" cy="2127506"/>
            <a:chOff x="7210424" y="4067047"/>
            <a:chExt cx="2724672" cy="212750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7DD2C0-51A3-40B1-B9BC-33043DC013D4}"/>
                </a:ext>
              </a:extLst>
            </p:cNvPr>
            <p:cNvGrpSpPr/>
            <p:nvPr/>
          </p:nvGrpSpPr>
          <p:grpSpPr>
            <a:xfrm>
              <a:off x="8618068" y="4067047"/>
              <a:ext cx="1317028" cy="2127506"/>
              <a:chOff x="8618068" y="4067047"/>
              <a:chExt cx="1317028" cy="2127506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7BE179E0-9606-450B-A305-C80B4F90E7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618068" y="4067047"/>
                <a:ext cx="1317028" cy="2127506"/>
              </a:xfrm>
              <a:prstGeom prst="rect">
                <a:avLst/>
              </a:prstGeom>
            </p:spPr>
          </p:pic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3E10171-1DE0-463E-950C-2DBE03195655}"/>
                  </a:ext>
                </a:extLst>
              </p:cNvPr>
              <p:cNvSpPr/>
              <p:nvPr/>
            </p:nvSpPr>
            <p:spPr>
              <a:xfrm>
                <a:off x="9118747" y="5052252"/>
                <a:ext cx="609453" cy="590215"/>
              </a:xfrm>
              <a:prstGeom prst="ellips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34E5196-7F3E-4215-B7A4-F853BCC452A6}"/>
                </a:ext>
              </a:extLst>
            </p:cNvPr>
            <p:cNvSpPr/>
            <p:nvPr/>
          </p:nvSpPr>
          <p:spPr>
            <a:xfrm>
              <a:off x="7210424" y="4679318"/>
              <a:ext cx="1123952" cy="840746"/>
            </a:xfrm>
            <a:custGeom>
              <a:avLst/>
              <a:gdLst>
                <a:gd name="connsiteX0" fmla="*/ 561976 w 1123952"/>
                <a:gd name="connsiteY0" fmla="*/ 0 h 840746"/>
                <a:gd name="connsiteX1" fmla="*/ 1123952 w 1123952"/>
                <a:gd name="connsiteY1" fmla="*/ 551749 h 840746"/>
                <a:gd name="connsiteX2" fmla="*/ 1068536 w 1123952"/>
                <a:gd name="connsiteY2" fmla="*/ 790956 h 840746"/>
                <a:gd name="connsiteX3" fmla="*/ 1039387 w 1123952"/>
                <a:gd name="connsiteY3" fmla="*/ 840746 h 840746"/>
                <a:gd name="connsiteX4" fmla="*/ 84566 w 1123952"/>
                <a:gd name="connsiteY4" fmla="*/ 840746 h 840746"/>
                <a:gd name="connsiteX5" fmla="*/ 55417 w 1123952"/>
                <a:gd name="connsiteY5" fmla="*/ 790956 h 840746"/>
                <a:gd name="connsiteX6" fmla="*/ 0 w 1123952"/>
                <a:gd name="connsiteY6" fmla="*/ 551749 h 840746"/>
                <a:gd name="connsiteX7" fmla="*/ 561976 w 1123952"/>
                <a:gd name="connsiteY7" fmla="*/ 0 h 840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3952" h="840746">
                  <a:moveTo>
                    <a:pt x="561976" y="0"/>
                  </a:moveTo>
                  <a:cubicBezTo>
                    <a:pt x="872347" y="0"/>
                    <a:pt x="1123952" y="247026"/>
                    <a:pt x="1123952" y="551749"/>
                  </a:cubicBezTo>
                  <a:cubicBezTo>
                    <a:pt x="1123952" y="637453"/>
                    <a:pt x="1104050" y="718592"/>
                    <a:pt x="1068536" y="790956"/>
                  </a:cubicBezTo>
                  <a:lnTo>
                    <a:pt x="1039387" y="840746"/>
                  </a:lnTo>
                  <a:lnTo>
                    <a:pt x="84566" y="840746"/>
                  </a:lnTo>
                  <a:lnTo>
                    <a:pt x="55417" y="790956"/>
                  </a:lnTo>
                  <a:cubicBezTo>
                    <a:pt x="19903" y="718592"/>
                    <a:pt x="0" y="637453"/>
                    <a:pt x="0" y="551749"/>
                  </a:cubicBezTo>
                  <a:cubicBezTo>
                    <a:pt x="0" y="247026"/>
                    <a:pt x="251605" y="0"/>
                    <a:pt x="561976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5400" cap="flat">
              <a:noFill/>
              <a:prstDash val="solid"/>
              <a:round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9C11AC-7A9E-4BE6-BA0D-6D097E21C038}"/>
              </a:ext>
            </a:extLst>
          </p:cNvPr>
          <p:cNvGrpSpPr/>
          <p:nvPr/>
        </p:nvGrpSpPr>
        <p:grpSpPr>
          <a:xfrm>
            <a:off x="2051695" y="3965753"/>
            <a:ext cx="3462865" cy="2685693"/>
            <a:chOff x="2686695" y="3787953"/>
            <a:chExt cx="3462865" cy="268569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E7C87A5-6ED9-4BE5-A741-A7E37CD18380}"/>
                </a:ext>
              </a:extLst>
            </p:cNvPr>
            <p:cNvGrpSpPr/>
            <p:nvPr/>
          </p:nvGrpSpPr>
          <p:grpSpPr>
            <a:xfrm>
              <a:off x="3463867" y="3787953"/>
              <a:ext cx="2685693" cy="2685693"/>
              <a:chOff x="3463867" y="3787953"/>
              <a:chExt cx="2685693" cy="2685693"/>
            </a:xfrm>
          </p:grpSpPr>
          <p:pic>
            <p:nvPicPr>
              <p:cNvPr id="20" name="Picture 2">
                <a:extLst>
                  <a:ext uri="{FF2B5EF4-FFF2-40B4-BE49-F238E27FC236}">
                    <a16:creationId xmlns:a16="http://schemas.microsoft.com/office/drawing/2014/main" id="{9529B608-B7A1-4D5D-867B-75C02D3835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867" y="3787953"/>
                <a:ext cx="2685693" cy="26856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2E7CA25-E8C0-474C-B58E-4EBB434FA417}"/>
                  </a:ext>
                </a:extLst>
              </p:cNvPr>
              <p:cNvSpPr/>
              <p:nvPr/>
            </p:nvSpPr>
            <p:spPr>
              <a:xfrm>
                <a:off x="4403714" y="5325172"/>
                <a:ext cx="609453" cy="590215"/>
              </a:xfrm>
              <a:prstGeom prst="ellips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7625" tIns="47625" rIns="47625" bIns="47625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+mj-ea"/>
                  <a:cs typeface="+mj-cs"/>
                  <a:sym typeface="Avenir Roman"/>
                </a:endParaRPr>
              </a:p>
            </p:txBody>
          </p: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AD2687-7421-42B7-BE7D-53E2E00A17CD}"/>
                </a:ext>
              </a:extLst>
            </p:cNvPr>
            <p:cNvSpPr/>
            <p:nvPr/>
          </p:nvSpPr>
          <p:spPr>
            <a:xfrm>
              <a:off x="2686695" y="4679318"/>
              <a:ext cx="1123951" cy="110349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 w="25400" cap="flat">
              <a:noFill/>
              <a:prstDash val="solid"/>
              <a:round/>
            </a:ln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7625" tIns="47625" rIns="47625" bIns="47625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30D742A-E9AE-48C9-9A0D-9720CB92E8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7800"/>
          <a:stretch/>
        </p:blipFill>
        <p:spPr>
          <a:xfrm>
            <a:off x="5704407" y="6933262"/>
            <a:ext cx="4135986" cy="19094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Keys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21275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Keys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Unlocks Secure Fixtures magnetically or electronically.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Key type: </a:t>
            </a:r>
            <a:r>
              <a:rPr kumimoji="0" lang="en-US" sz="20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magnetic or </a:t>
            </a:r>
            <a:r>
              <a:rPr kumimoji="0" lang="en-US" sz="20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OneKEY</a:t>
            </a:r>
            <a:r>
              <a:rPr lang="en-US" sz="2000" dirty="0">
                <a:latin typeface="+mn-lt"/>
              </a:rPr>
              <a:t>?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 </a:t>
            </a:r>
          </a:p>
          <a:p>
            <a:pPr marL="1206500" lvl="7" indent="-285750" algn="l">
              <a:buFontTx/>
              <a:buChar char="-"/>
            </a:pP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sym typeface="Avenir Roman"/>
              </a:rPr>
              <a:t>If magnetic, what interface profile: </a:t>
            </a:r>
            <a:r>
              <a:rPr lang="en-US" sz="2000" dirty="0">
                <a:latin typeface="+mn-lt"/>
              </a:rPr>
              <a:t>D-shape or tab(s)?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Avenir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ED9626-47E2-4484-A8B5-754E1FD800D4}"/>
              </a:ext>
            </a:extLst>
          </p:cNvPr>
          <p:cNvSpPr txBox="1"/>
          <p:nvPr/>
        </p:nvSpPr>
        <p:spPr>
          <a:xfrm>
            <a:off x="1037448" y="9149407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IR (OneKEY) Keys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B8A70A-B760-4696-AEAD-7E9FD7EBFBAB}"/>
              </a:ext>
            </a:extLst>
          </p:cNvPr>
          <p:cNvSpPr txBox="1"/>
          <p:nvPr/>
        </p:nvSpPr>
        <p:spPr>
          <a:xfrm>
            <a:off x="5561176" y="9149406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OM (SFKEY) Keys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7F9268-9BF0-40A9-B838-63FA51DF4194}"/>
              </a:ext>
            </a:extLst>
          </p:cNvPr>
          <p:cNvSpPr txBox="1"/>
          <p:nvPr/>
        </p:nvSpPr>
        <p:spPr>
          <a:xfrm>
            <a:off x="10172701" y="9149406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Q4 (S3) Keys</a:t>
            </a:r>
          </a:p>
        </p:txBody>
      </p:sp>
      <p:sp>
        <p:nvSpPr>
          <p:cNvPr id="3" name="Rectangle: Rounded Corners 2">
            <a:hlinkClick r:id="rId7" action="ppaction://hlinksldjump"/>
            <a:extLst>
              <a:ext uri="{FF2B5EF4-FFF2-40B4-BE49-F238E27FC236}">
                <a16:creationId xmlns:a16="http://schemas.microsoft.com/office/drawing/2014/main" id="{CD6E2864-AD75-4F4F-8115-79BB066440DD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D8C8DC-08E3-4165-9D7F-B3F1E99C3F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169" t="27257" r="15764" b="14872"/>
          <a:stretch/>
        </p:blipFill>
        <p:spPr>
          <a:xfrm>
            <a:off x="10745625" y="7424179"/>
            <a:ext cx="3276600" cy="93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E5FC6-76A2-45AE-BD06-70CD6E92C7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1500" y="7034473"/>
            <a:ext cx="3454343" cy="17192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30E54D-23B8-4DBE-BE05-194DAD8D11F8}"/>
              </a:ext>
            </a:extLst>
          </p:cNvPr>
          <p:cNvSpPr txBox="1"/>
          <p:nvPr/>
        </p:nvSpPr>
        <p:spPr>
          <a:xfrm>
            <a:off x="181073" y="5076571"/>
            <a:ext cx="1503191" cy="7117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Interface Profile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F87344E-4243-44AC-B245-B18206BE8874}"/>
              </a:ext>
            </a:extLst>
          </p:cNvPr>
          <p:cNvSpPr txBox="1"/>
          <p:nvPr/>
        </p:nvSpPr>
        <p:spPr>
          <a:xfrm>
            <a:off x="5561176" y="6255794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D-Shape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455380D-F277-43ED-BF85-604007A63921}"/>
              </a:ext>
            </a:extLst>
          </p:cNvPr>
          <p:cNvSpPr txBox="1"/>
          <p:nvPr/>
        </p:nvSpPr>
        <p:spPr>
          <a:xfrm>
            <a:off x="10171274" y="6258339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Tab(s)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23D6852-435B-4FC8-A5AA-ABE74F05D7F7}"/>
              </a:ext>
            </a:extLst>
          </p:cNvPr>
          <p:cNvSpPr txBox="1"/>
          <p:nvPr/>
        </p:nvSpPr>
        <p:spPr>
          <a:xfrm>
            <a:off x="1043247" y="6255794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Circle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7702E0-9520-42B3-B055-319A012E8B69}"/>
              </a:ext>
            </a:extLst>
          </p:cNvPr>
          <p:cNvSpPr/>
          <p:nvPr/>
        </p:nvSpPr>
        <p:spPr>
          <a:xfrm>
            <a:off x="12715933" y="7447723"/>
            <a:ext cx="403167" cy="38817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082B654-39BB-4864-AC7E-7CDBCD39EB1A}"/>
              </a:ext>
            </a:extLst>
          </p:cNvPr>
          <p:cNvSpPr/>
          <p:nvPr/>
        </p:nvSpPr>
        <p:spPr>
          <a:xfrm>
            <a:off x="13373100" y="7441797"/>
            <a:ext cx="403167" cy="388177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3861122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229BC9F-9225-4D30-9B9B-4F1654F92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822" y="55714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2CB47052-A8AD-4E91-9DE0-BFF4D9D0E8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00" b="10785"/>
          <a:stretch/>
        </p:blipFill>
        <p:spPr bwMode="auto">
          <a:xfrm>
            <a:off x="2505030" y="5986404"/>
            <a:ext cx="3599899" cy="29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7ED9626-47E2-4484-A8B5-754E1FD800D4}"/>
              </a:ext>
            </a:extLst>
          </p:cNvPr>
          <p:cNvSpPr txBox="1"/>
          <p:nvPr/>
        </p:nvSpPr>
        <p:spPr>
          <a:xfrm>
            <a:off x="9028598" y="9152924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Q4 Anti-Sweep Hook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Anti-Sweep Hooks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1819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Anti-Sweep Hooks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Front end and back end integrated locking mechanisms.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latin typeface="+mn-lt"/>
            </a:endParaRP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dirty="0">
                <a:latin typeface="+mn-lt"/>
              </a:rPr>
              <a:t>When finding an Order Code, you need to consider:</a:t>
            </a:r>
          </a:p>
          <a:p>
            <a:pPr marL="1206500" lvl="1" indent="-285750" algn="l">
              <a:buFontTx/>
              <a:buChar char="-"/>
            </a:pPr>
            <a:r>
              <a:rPr lang="en-US" sz="2000" b="1" dirty="0">
                <a:latin typeface="+mn-lt"/>
              </a:rPr>
              <a:t>What style: </a:t>
            </a:r>
            <a:r>
              <a:rPr lang="en-US" sz="2000" dirty="0">
                <a:latin typeface="+mn-lt"/>
              </a:rPr>
              <a:t>Single Wire or Two Wire?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sym typeface="Avenir Roman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B8A70A-B760-4696-AEAD-7E9FD7EBFBAB}"/>
              </a:ext>
            </a:extLst>
          </p:cNvPr>
          <p:cNvSpPr txBox="1"/>
          <p:nvPr/>
        </p:nvSpPr>
        <p:spPr>
          <a:xfrm>
            <a:off x="2093756" y="9152924"/>
            <a:ext cx="4422448" cy="5886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>
                <a:latin typeface="+mn-lt"/>
              </a:rPr>
              <a:t>OM (SH500) Anti-Sweep Hook</a:t>
            </a:r>
          </a:p>
          <a:p>
            <a:r>
              <a:rPr lang="en-US" sz="1200" b="1" dirty="0">
                <a:latin typeface="+mn-lt"/>
              </a:rPr>
              <a:t>*image from gateway-security.cl</a:t>
            </a:r>
          </a:p>
        </p:txBody>
      </p:sp>
      <p:sp>
        <p:nvSpPr>
          <p:cNvPr id="12" name="Rectangle: Rounded Corners 11">
            <a:hlinkClick r:id="rId5" action="ppaction://hlinksldjump"/>
            <a:extLst>
              <a:ext uri="{FF2B5EF4-FFF2-40B4-BE49-F238E27FC236}">
                <a16:creationId xmlns:a16="http://schemas.microsoft.com/office/drawing/2014/main" id="{63F7BA4B-0A42-46CE-8093-045432FBFD7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2042985777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Anti-Sweep Hooks</a:t>
            </a: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306218"/>
              </p:ext>
            </p:extLst>
          </p:nvPr>
        </p:nvGraphicFramePr>
        <p:xfrm>
          <a:off x="932544" y="3687217"/>
          <a:ext cx="3908490" cy="10718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954245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954245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SHS9SR</a:t>
                      </a:r>
                    </a:p>
                  </a:txBody>
                  <a:tcPr anchor="ctr">
                    <a:solidFill>
                      <a:srgbClr val="F8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053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6839855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Q4 Anti-Sweep Hooks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n-US" sz="2400" dirty="0">
                <a:latin typeface="+mn-lt"/>
              </a:rPr>
              <a:t>Uses the Q4 Key to remove the back lock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j-ea"/>
              <a:cs typeface="+mj-cs"/>
              <a:sym typeface="Avenir Roman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3B2C3-0BAE-4F51-AD78-7F51D78822FE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endParaRPr lang="en-US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AEF6968-80C5-4CDD-B30A-E48E05194817}"/>
              </a:ext>
            </a:extLst>
          </p:cNvPr>
          <p:cNvSpPr txBox="1"/>
          <p:nvPr/>
        </p:nvSpPr>
        <p:spPr>
          <a:xfrm>
            <a:off x="5730240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453660-050E-41C1-8756-93F38DDF499A}"/>
              </a:ext>
            </a:extLst>
          </p:cNvPr>
          <p:cNvSpPr txBox="1"/>
          <p:nvPr/>
        </p:nvSpPr>
        <p:spPr>
          <a:xfrm>
            <a:off x="10527936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1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703E71-D569-4B36-9A20-4897E45777B2}"/>
              </a:ext>
            </a:extLst>
          </p:cNvPr>
          <p:cNvSpPr txBox="1"/>
          <p:nvPr/>
        </p:nvSpPr>
        <p:spPr>
          <a:xfrm>
            <a:off x="932543" y="335164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082B42-57D5-407E-93E5-D6D5CBB39F58}"/>
              </a:ext>
            </a:extLst>
          </p:cNvPr>
          <p:cNvSpPr/>
          <p:nvPr/>
        </p:nvSpPr>
        <p:spPr>
          <a:xfrm>
            <a:off x="932539" y="3019918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Single Wire</a:t>
            </a:r>
          </a:p>
        </p:txBody>
      </p:sp>
      <p:graphicFrame>
        <p:nvGraphicFramePr>
          <p:cNvPr id="30" name="Table 28">
            <a:extLst>
              <a:ext uri="{FF2B5EF4-FFF2-40B4-BE49-F238E27FC236}">
                <a16:creationId xmlns:a16="http://schemas.microsoft.com/office/drawing/2014/main" id="{9DF05525-EDBA-4B10-8434-B484C518BC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752054"/>
              </p:ext>
            </p:extLst>
          </p:nvPr>
        </p:nvGraphicFramePr>
        <p:xfrm>
          <a:off x="932541" y="6357522"/>
          <a:ext cx="3908490" cy="10718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954245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954245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</a:t>
                      </a:r>
                    </a:p>
                    <a:p>
                      <a:pPr algn="ctr"/>
                      <a:r>
                        <a:rPr lang="en-US" sz="2000" dirty="0"/>
                        <a:t>(Hook Length)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Pegboard (American)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9” / 23cm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SHS9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405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6E797B9-26F9-4075-A8ED-4A656C542BE0}"/>
              </a:ext>
            </a:extLst>
          </p:cNvPr>
          <p:cNvSpPr txBox="1"/>
          <p:nvPr/>
        </p:nvSpPr>
        <p:spPr>
          <a:xfrm>
            <a:off x="932540" y="6021952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805BAA-03DA-4ECE-A362-236D41386D66}"/>
              </a:ext>
            </a:extLst>
          </p:cNvPr>
          <p:cNvSpPr/>
          <p:nvPr/>
        </p:nvSpPr>
        <p:spPr>
          <a:xfrm>
            <a:off x="932539" y="569022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000" b="1" dirty="0"/>
              <a:t>Double Wire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92C08DA7-8257-4E62-BC23-0271DABA53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1" b="23046"/>
          <a:stretch/>
        </p:blipFill>
        <p:spPr bwMode="auto">
          <a:xfrm>
            <a:off x="10302240" y="5320083"/>
            <a:ext cx="3810000" cy="20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F915F48-F9DD-43FB-AFC8-53DD73DA1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2" b="28755"/>
          <a:stretch/>
        </p:blipFill>
        <p:spPr bwMode="auto">
          <a:xfrm>
            <a:off x="10064115" y="2406363"/>
            <a:ext cx="4286250" cy="15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890284B-E318-483D-8A6F-27057E47E912}"/>
              </a:ext>
            </a:extLst>
          </p:cNvPr>
          <p:cNvSpPr/>
          <p:nvPr/>
        </p:nvSpPr>
        <p:spPr>
          <a:xfrm>
            <a:off x="11511100" y="2023565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Single Wire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F175C3-FBE2-47E8-B8AB-EAC073C006CC}"/>
              </a:ext>
            </a:extLst>
          </p:cNvPr>
          <p:cNvSpPr/>
          <p:nvPr/>
        </p:nvSpPr>
        <p:spPr>
          <a:xfrm>
            <a:off x="11444050" y="4919973"/>
            <a:ext cx="152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Double Wire</a:t>
            </a:r>
          </a:p>
        </p:txBody>
      </p:sp>
      <p:sp>
        <p:nvSpPr>
          <p:cNvPr id="37" name="Rectangle: Rounded Corners 36">
            <a:hlinkClick r:id="rId5" action="ppaction://hlinksldjump"/>
            <a:extLst>
              <a:ext uri="{FF2B5EF4-FFF2-40B4-BE49-F238E27FC236}">
                <a16:creationId xmlns:a16="http://schemas.microsoft.com/office/drawing/2014/main" id="{B4D2A137-DEFB-4D44-99BD-EEA8919E3390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31040424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Keys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10308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IR Keys</a:t>
            </a:r>
          </a:p>
          <a:p>
            <a:pPr marL="750888" marR="0" indent="-2857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Unlocks IR Locking Hooks, IR </a:t>
            </a:r>
            <a:r>
              <a:rPr kumimoji="0" lang="en-US" sz="24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StopLoks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, and IR Flexible Lockin</a:t>
            </a:r>
            <a:r>
              <a:rPr lang="en-US" sz="2400" dirty="0">
                <a:latin typeface="+mn-lt"/>
              </a:rPr>
              <a:t>g Hooks</a:t>
            </a:r>
          </a:p>
        </p:txBody>
      </p:sp>
      <p:sp>
        <p:nvSpPr>
          <p:cNvPr id="27" name="Rectangle: Rounded Corners 26">
            <a:hlinkClick r:id="rId3" action="ppaction://hlinksldjump"/>
            <a:extLst>
              <a:ext uri="{FF2B5EF4-FFF2-40B4-BE49-F238E27FC236}">
                <a16:creationId xmlns:a16="http://schemas.microsoft.com/office/drawing/2014/main" id="{1D2826FD-B5DF-4936-941C-8D1BA5C1D995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D0FE6B-24C3-4739-9053-8DE58ACD1E45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graphicFrame>
        <p:nvGraphicFramePr>
          <p:cNvPr id="14" name="Table 28">
            <a:extLst>
              <a:ext uri="{FF2B5EF4-FFF2-40B4-BE49-F238E27FC236}">
                <a16:creationId xmlns:a16="http://schemas.microsoft.com/office/drawing/2014/main" id="{70C1937E-A542-4A37-9CA7-50CA68828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01152"/>
              </p:ext>
            </p:extLst>
          </p:nvPr>
        </p:nvGraphicFramePr>
        <p:xfrm>
          <a:off x="932544" y="3166517"/>
          <a:ext cx="4559904" cy="28651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799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IR Version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AF4400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1,9</a:t>
                      </a:r>
                      <a:endParaRPr lang="en-US" sz="1600" baseline="0" dirty="0"/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AF4400-T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AF4400K3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2,5</a:t>
                      </a:r>
                      <a:endParaRPr lang="en-US" sz="1600" baseline="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PK4400</a:t>
                      </a: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PK4491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3,8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IR3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AF4450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4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AK4400</a:t>
                      </a: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AK4500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6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AK4500-S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6,7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99094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2D20E1D-6861-44D7-9C52-3107A93BFD52}"/>
              </a:ext>
            </a:extLst>
          </p:cNvPr>
          <p:cNvSpPr txBox="1"/>
          <p:nvPr/>
        </p:nvSpPr>
        <p:spPr>
          <a:xfrm>
            <a:off x="932543" y="283094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C399D4-163A-4639-8FEC-82AF91E185C5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Grey button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No time out feature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No split ring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Kit (2 keys)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Fixed code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419D26-DDAB-4E61-A4DD-4B2F1823DC2F}"/>
              </a:ext>
            </a:extLst>
          </p:cNvPr>
          <p:cNvSpPr txBox="1"/>
          <p:nvPr/>
        </p:nvSpPr>
        <p:spPr>
          <a:xfrm>
            <a:off x="5730240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Includes contacts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Sounder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lang="en-US" sz="1600" dirty="0" err="1"/>
              <a:t>Recoiler</a:t>
            </a:r>
            <a:endParaRPr lang="en-US" sz="1600" dirty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Includes fob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6"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0ABD57A-DBA1-4EE3-AEA1-EA16B5CF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791" y="159798"/>
            <a:ext cx="3454343" cy="17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62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535353"/>
                </a:solidFill>
                <a:latin typeface="Helvetica"/>
              </a:rPr>
              <a:t>Keys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535353"/>
              </a:solidFill>
              <a:effectLst/>
              <a:uLnTx/>
              <a:uFillTx/>
              <a:latin typeface="Helvetica"/>
              <a:ea typeface="+mj-ea"/>
              <a:cs typeface="+mj-cs"/>
              <a:sym typeface="Avenir Roman"/>
            </a:endParaRPr>
          </a:p>
        </p:txBody>
      </p: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8F87F4D4-56ED-47AC-9B5B-7F0E1EB4A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77113"/>
              </p:ext>
            </p:extLst>
          </p:nvPr>
        </p:nvGraphicFramePr>
        <p:xfrm>
          <a:off x="932544" y="3369717"/>
          <a:ext cx="4559904" cy="252984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799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EAS Coil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SFKEYND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SFKEY3ND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aseline="0" dirty="0"/>
                        <a:t>SFKEYNDRL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SFKEY3NDRL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1,3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SFKEYRF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3,4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SFKEY3RF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SFKEYRFRL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Helvetica Light"/>
                      </a:endParaRP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SFKEY3RFRL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2135756" cy="12041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OM Keys</a:t>
            </a:r>
          </a:p>
          <a:p>
            <a:pPr marL="750888" indent="-285750" algn="l">
              <a:buFontTx/>
              <a:buChar char="-"/>
            </a:pPr>
            <a:r>
              <a:rPr lang="en-US" sz="2400" dirty="0">
                <a:latin typeface="+mn-lt"/>
              </a:rPr>
              <a:t>Unlocks OM Locking Hooks, OM </a:t>
            </a:r>
            <a:r>
              <a:rPr lang="en-US" sz="2400" dirty="0" err="1">
                <a:latin typeface="+mn-lt"/>
              </a:rPr>
              <a:t>StopLoks</a:t>
            </a:r>
            <a:r>
              <a:rPr lang="en-US" sz="2400" dirty="0">
                <a:latin typeface="+mn-lt"/>
              </a:rPr>
              <a:t>, and OM Flexible Locking Hooks</a:t>
            </a:r>
          </a:p>
          <a:p>
            <a:pPr marL="750888" indent="-285750" algn="l">
              <a:buFontTx/>
              <a:buChar char="-"/>
            </a:pPr>
            <a:r>
              <a:rPr lang="en-US" sz="2400" dirty="0">
                <a:latin typeface="+mn-lt"/>
              </a:rPr>
              <a:t>Used to install and remove Helix Dispenser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C8D94-67EF-49DC-9D61-48D559B363A8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B303F1-C997-49A7-AA17-9E5E7CC63532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OM/Q4 combo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Alternative pack quantities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 err="1"/>
              <a:t>Recoiler</a:t>
            </a:r>
            <a:endParaRPr lang="en-US" sz="1600" dirty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Includes fob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7444B4-988B-4AC4-B15F-B771409C4D87}"/>
              </a:ext>
            </a:extLst>
          </p:cNvPr>
          <p:cNvSpPr txBox="1"/>
          <p:nvPr/>
        </p:nvSpPr>
        <p:spPr>
          <a:xfrm>
            <a:off x="932543" y="303414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sp>
        <p:nvSpPr>
          <p:cNvPr id="24" name="Rectangle: Rounded Corners 23">
            <a:hlinkClick r:id="rId3" action="ppaction://hlinksldjump"/>
            <a:extLst>
              <a:ext uri="{FF2B5EF4-FFF2-40B4-BE49-F238E27FC236}">
                <a16:creationId xmlns:a16="http://schemas.microsoft.com/office/drawing/2014/main" id="{EE62426F-90B6-4777-8599-A17DAA4FEA56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37E113-0124-4B5E-9392-D3170BFA9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800"/>
          <a:stretch/>
        </p:blipFill>
        <p:spPr>
          <a:xfrm>
            <a:off x="10234970" y="64666"/>
            <a:ext cx="4135986" cy="1909476"/>
          </a:xfrm>
          <a:prstGeom prst="rect">
            <a:avLst/>
          </a:prstGeom>
        </p:spPr>
      </p:pic>
      <p:graphicFrame>
        <p:nvGraphicFramePr>
          <p:cNvPr id="11" name="Table 28">
            <a:extLst>
              <a:ext uri="{FF2B5EF4-FFF2-40B4-BE49-F238E27FC236}">
                <a16:creationId xmlns:a16="http://schemas.microsoft.com/office/drawing/2014/main" id="{73A14432-E8EE-4177-AAC1-A15A35C18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06006"/>
              </p:ext>
            </p:extLst>
          </p:nvPr>
        </p:nvGraphicFramePr>
        <p:xfrm>
          <a:off x="932537" y="6769160"/>
          <a:ext cx="3975466" cy="107188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987733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1987733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Add-on Component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Order Code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Belt </a:t>
                      </a:r>
                      <a:r>
                        <a:rPr lang="en-US" sz="1600" b="1" dirty="0" err="1"/>
                        <a:t>Recoiler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Q4IREEL3</a:t>
                      </a:r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7255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41571DA-5E30-43B5-8A4F-DC37E3083138}"/>
              </a:ext>
            </a:extLst>
          </p:cNvPr>
          <p:cNvSpPr txBox="1"/>
          <p:nvPr/>
        </p:nvSpPr>
        <p:spPr>
          <a:xfrm>
            <a:off x="932543" y="6433590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</p:spTree>
    <p:extLst>
      <p:ext uri="{BB962C8B-B14F-4D97-AF65-F5344CB8AC3E}">
        <p14:creationId xmlns:p14="http://schemas.microsoft.com/office/powerpoint/2010/main" val="34107274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Keys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1221356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b="1" dirty="0">
                <a:latin typeface="+mn-lt"/>
              </a:rPr>
              <a:t>Q4 Keys</a:t>
            </a:r>
          </a:p>
          <a:p>
            <a:pPr marL="750888" indent="-285750" algn="l">
              <a:buFontTx/>
              <a:buChar char="-"/>
            </a:pPr>
            <a:r>
              <a:rPr lang="en-US" sz="2400" dirty="0">
                <a:latin typeface="+mn-lt"/>
              </a:rPr>
              <a:t>Unlocks Q4 Locking Hooks, Q4 </a:t>
            </a:r>
            <a:r>
              <a:rPr lang="en-US" sz="2400" dirty="0" err="1">
                <a:latin typeface="+mn-lt"/>
              </a:rPr>
              <a:t>StopLoks</a:t>
            </a:r>
            <a:r>
              <a:rPr lang="en-US" sz="2400" dirty="0">
                <a:latin typeface="+mn-lt"/>
              </a:rPr>
              <a:t>, and Q4 Flexible Locking Hooks</a:t>
            </a:r>
          </a:p>
        </p:txBody>
      </p:sp>
      <p:sp>
        <p:nvSpPr>
          <p:cNvPr id="26" name="Rectangle: Rounded Corners 25">
            <a:hlinkClick r:id="rId3" action="ppaction://hlinksldjump"/>
            <a:extLst>
              <a:ext uri="{FF2B5EF4-FFF2-40B4-BE49-F238E27FC236}">
                <a16:creationId xmlns:a16="http://schemas.microsoft.com/office/drawing/2014/main" id="{E63FEB12-F508-4347-A1A7-AF427E50A93D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graphicFrame>
        <p:nvGraphicFramePr>
          <p:cNvPr id="11" name="Table 28">
            <a:extLst>
              <a:ext uri="{FF2B5EF4-FFF2-40B4-BE49-F238E27FC236}">
                <a16:creationId xmlns:a16="http://schemas.microsoft.com/office/drawing/2014/main" id="{386EFA2D-8482-4AB5-82FE-21E5FE3A4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284484"/>
              </p:ext>
            </p:extLst>
          </p:nvPr>
        </p:nvGraphicFramePr>
        <p:xfrm>
          <a:off x="932544" y="3166517"/>
          <a:ext cx="4559904" cy="1798320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2279952">
                  <a:extLst>
                    <a:ext uri="{9D8B030D-6E8A-4147-A177-3AD203B41FA5}">
                      <a16:colId xmlns:a16="http://schemas.microsoft.com/office/drawing/2014/main" val="2092283025"/>
                    </a:ext>
                  </a:extLst>
                </a:gridCol>
                <a:gridCol w="2279952">
                  <a:extLst>
                    <a:ext uri="{9D8B030D-6E8A-4147-A177-3AD203B41FA5}">
                      <a16:colId xmlns:a16="http://schemas.microsoft.com/office/drawing/2014/main" val="23475511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EAS Coil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Key</a:t>
                      </a:r>
                    </a:p>
                  </a:txBody>
                  <a:tcPr anchor="ctr">
                    <a:solidFill>
                      <a:srgbClr val="F0B31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5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Q4KEYNDRL</a:t>
                      </a:r>
                      <a:r>
                        <a:rPr lang="en-US" sz="1600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Q4KEYND</a:t>
                      </a:r>
                      <a:endParaRPr lang="en-US" sz="1600" baseline="0" dirty="0"/>
                    </a:p>
                  </a:txBody>
                  <a:tcPr anchor="ctr">
                    <a:solidFill>
                      <a:srgbClr val="F2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33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Q4KEYRFRL</a:t>
                      </a:r>
                      <a:r>
                        <a:rPr lang="en-US" sz="1600" baseline="300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indent="0" algn="ctr" defTabSz="558676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Q4KEYRF</a:t>
                      </a:r>
                    </a:p>
                    <a:p>
                      <a:pPr marL="0" marR="0" lvl="0" indent="0" algn="ctr" defTabSz="55867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cap="none" spc="0" baseline="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Q4IHKCVRFL</a:t>
                      </a:r>
                      <a:r>
                        <a:rPr lang="en-US" sz="1600" b="0" i="0" u="none" strike="noStrike" cap="none" spc="0" baseline="30000" dirty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Helvetica Light"/>
                        </a:rPr>
                        <a:t>2</a:t>
                      </a:r>
                      <a:endParaRPr lang="en-US" sz="1600" baseline="30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971395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6B9E61C-3EFC-471B-B500-35F0A8D6FF09}"/>
              </a:ext>
            </a:extLst>
          </p:cNvPr>
          <p:cNvSpPr txBox="1"/>
          <p:nvPr/>
        </p:nvSpPr>
        <p:spPr>
          <a:xfrm>
            <a:off x="932543" y="8442868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600" b="1" u="sng" dirty="0"/>
              <a:t>NOTES:</a:t>
            </a:r>
            <a:endParaRPr kumimoji="0" lang="en-US" sz="16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venir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94698-E2A5-46A3-9990-7D7C3DD6BAEE}"/>
              </a:ext>
            </a:extLst>
          </p:cNvPr>
          <p:cNvSpPr txBox="1"/>
          <p:nvPr/>
        </p:nvSpPr>
        <p:spPr>
          <a:xfrm>
            <a:off x="932543" y="2830947"/>
            <a:ext cx="6839856" cy="342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sz="1600" b="1" i="0" strike="noStrike" cap="none" spc="0" normalizeH="0" baseline="0" dirty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Greyed out Order Codes are Non-Stock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A33A35-1C68-482E-B62B-637D49BFCE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69" t="27257" r="15764" b="14872"/>
          <a:stretch/>
        </p:blipFill>
        <p:spPr>
          <a:xfrm>
            <a:off x="10664662" y="549504"/>
            <a:ext cx="3276600" cy="93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73FFE6-F991-45D4-943D-64CFA04FF218}"/>
              </a:ext>
            </a:extLst>
          </p:cNvPr>
          <p:cNvSpPr txBox="1"/>
          <p:nvPr/>
        </p:nvSpPr>
        <p:spPr>
          <a:xfrm>
            <a:off x="932544" y="8706217"/>
            <a:ext cx="4572000" cy="13272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no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 err="1"/>
              <a:t>Recoiler</a:t>
            </a:r>
            <a:endParaRPr lang="en-US" sz="1600" dirty="0"/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</a:pPr>
            <a:r>
              <a:rPr lang="en-US" sz="1600" dirty="0"/>
              <a:t>Customer specific label</a:t>
            </a:r>
          </a:p>
        </p:txBody>
      </p:sp>
    </p:spTree>
    <p:extLst>
      <p:ext uri="{BB962C8B-B14F-4D97-AF65-F5344CB8AC3E}">
        <p14:creationId xmlns:p14="http://schemas.microsoft.com/office/powerpoint/2010/main" val="18043036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18C8B8-4AF4-4478-B6F9-06047E333D8D}"/>
              </a:ext>
            </a:extLst>
          </p:cNvPr>
          <p:cNvSpPr txBox="1"/>
          <p:nvPr/>
        </p:nvSpPr>
        <p:spPr>
          <a:xfrm>
            <a:off x="2369820" y="3510648"/>
            <a:ext cx="10805160" cy="26815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n-lt"/>
                <a:ea typeface="+mj-ea"/>
                <a:cs typeface="+mj-cs"/>
                <a:sym typeface="Avenir Roman"/>
              </a:rPr>
              <a:t>Package Protection</a:t>
            </a:r>
          </a:p>
          <a:p>
            <a:r>
              <a:rPr lang="en-US" sz="4000" dirty="0">
                <a:solidFill>
                  <a:schemeClr val="bg2"/>
                </a:solidFill>
                <a:latin typeface="Helvetica Light"/>
              </a:rPr>
              <a:t>Provides superior protection for high-value merchandise. Designed for ease of use and a wide range of applications.</a:t>
            </a:r>
          </a:p>
        </p:txBody>
      </p:sp>
      <p:sp>
        <p:nvSpPr>
          <p:cNvPr id="4" name="Rectangle: Rounded Corners 3">
            <a:hlinkClick r:id="rId2" action="ppaction://hlinksldjump"/>
            <a:extLst>
              <a:ext uri="{FF2B5EF4-FFF2-40B4-BE49-F238E27FC236}">
                <a16:creationId xmlns:a16="http://schemas.microsoft.com/office/drawing/2014/main" id="{FECDB2E2-DFCB-46DC-A4C3-3C3E93A1E1C7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</p:spTree>
    <p:extLst>
      <p:ext uri="{BB962C8B-B14F-4D97-AF65-F5344CB8AC3E}">
        <p14:creationId xmlns:p14="http://schemas.microsoft.com/office/powerpoint/2010/main" val="112259684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12D4C47-C87E-4350-890D-3532F24BA31A}"/>
              </a:ext>
            </a:extLst>
          </p:cNvPr>
          <p:cNvSpPr txBox="1"/>
          <p:nvPr/>
        </p:nvSpPr>
        <p:spPr>
          <a:xfrm>
            <a:off x="327660" y="291237"/>
            <a:ext cx="10805160" cy="8348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lvl="0" indent="0" algn="l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Helvetica"/>
                <a:ea typeface="+mj-ea"/>
                <a:cs typeface="+mj-cs"/>
                <a:sym typeface="Avenir Roman"/>
              </a:rPr>
              <a:t>Detachers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09E1ED8-9645-47D1-A6AB-D268F5FC967B}"/>
              </a:ext>
            </a:extLst>
          </p:cNvPr>
          <p:cNvSpPr txBox="1"/>
          <p:nvPr/>
        </p:nvSpPr>
        <p:spPr>
          <a:xfrm>
            <a:off x="932544" y="1606143"/>
            <a:ext cx="10200276" cy="8963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800" b="1" dirty="0">
                <a:latin typeface="+mn-lt"/>
              </a:rPr>
              <a:t>Detachers</a:t>
            </a:r>
          </a:p>
          <a:p>
            <a:pPr marL="6350" marR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400" dirty="0">
                <a:latin typeface="Helvetica Light"/>
              </a:rPr>
              <a:t>Unlocks and disarms security device for removal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Light"/>
                <a:sym typeface="Avenir Roman"/>
              </a:rPr>
              <a:t>.</a:t>
            </a:r>
          </a:p>
        </p:txBody>
      </p:sp>
      <p:sp>
        <p:nvSpPr>
          <p:cNvPr id="10" name="Rectangle: Rounded Corners 9">
            <a:hlinkClick r:id="rId3" action="ppaction://hlinksldjump"/>
            <a:extLst>
              <a:ext uri="{FF2B5EF4-FFF2-40B4-BE49-F238E27FC236}">
                <a16:creationId xmlns:a16="http://schemas.microsoft.com/office/drawing/2014/main" id="{521B43A0-7472-4B0C-BAC5-63CAC999BCB2}"/>
              </a:ext>
            </a:extLst>
          </p:cNvPr>
          <p:cNvSpPr/>
          <p:nvPr/>
        </p:nvSpPr>
        <p:spPr>
          <a:xfrm>
            <a:off x="109797" y="64666"/>
            <a:ext cx="914400" cy="310723"/>
          </a:xfrm>
          <a:prstGeom prst="roundRect">
            <a:avLst/>
          </a:prstGeom>
          <a:solidFill>
            <a:srgbClr val="F0B310"/>
          </a:solidFill>
          <a:ln w="25400" cap="flat">
            <a:noFill/>
            <a:prstDash val="solid"/>
            <a:round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Avenir Roman"/>
              </a:rPr>
              <a:t>Go to Index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811E0-D85D-4DFE-8A87-7B1A68CFD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043" y="6235700"/>
            <a:ext cx="6820713" cy="23463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08BDF02-DFD5-4675-AA82-8FE6E7548031}"/>
              </a:ext>
            </a:extLst>
          </p:cNvPr>
          <p:cNvSpPr txBox="1"/>
          <p:nvPr/>
        </p:nvSpPr>
        <p:spPr>
          <a:xfrm>
            <a:off x="5573557" y="9149406"/>
            <a:ext cx="4422448" cy="4039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t">
            <a:spAutoFit/>
          </a:bodyPr>
          <a:lstStyle/>
          <a:p>
            <a:pPr marR="0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dirty="0" err="1">
                <a:latin typeface="+mn-lt"/>
              </a:rPr>
              <a:t>OneKEY</a:t>
            </a:r>
            <a:r>
              <a:rPr lang="en-US" sz="2000" b="1" dirty="0">
                <a:latin typeface="+mn-lt"/>
              </a:rPr>
              <a:t> Detacher</a:t>
            </a:r>
          </a:p>
        </p:txBody>
      </p:sp>
    </p:spTree>
    <p:extLst>
      <p:ext uri="{BB962C8B-B14F-4D97-AF65-F5344CB8AC3E}">
        <p14:creationId xmlns:p14="http://schemas.microsoft.com/office/powerpoint/2010/main" val="36323987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nvue">
      <a:dk1>
        <a:srgbClr val="737572"/>
      </a:dk1>
      <a:lt1>
        <a:srgbClr val="FFFFFF"/>
      </a:lt1>
      <a:dk2>
        <a:srgbClr val="898B89"/>
      </a:dk2>
      <a:lt2>
        <a:srgbClr val="F6F7FA"/>
      </a:lt2>
      <a:accent1>
        <a:srgbClr val="DFAA0E"/>
      </a:accent1>
      <a:accent2>
        <a:srgbClr val="1A1818"/>
      </a:accent2>
      <a:accent3>
        <a:srgbClr val="626462"/>
      </a:accent3>
      <a:accent4>
        <a:srgbClr val="98989A"/>
      </a:accent4>
      <a:accent5>
        <a:srgbClr val="CAC8C7"/>
      </a:accent5>
      <a:accent6>
        <a:srgbClr val="DFAA0E"/>
      </a:accent6>
      <a:hlink>
        <a:srgbClr val="216CAB"/>
      </a:hlink>
      <a:folHlink>
        <a:srgbClr val="1A916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EAE76214E9FC48AEF07B22F8302DC9" ma:contentTypeVersion="7" ma:contentTypeDescription="Create a new document." ma:contentTypeScope="" ma:versionID="c776afd7f64f4bbab527ec005f48e3e9">
  <xsd:schema xmlns:xsd="http://www.w3.org/2001/XMLSchema" xmlns:xs="http://www.w3.org/2001/XMLSchema" xmlns:p="http://schemas.microsoft.com/office/2006/metadata/properties" xmlns:ns2="a2310a7f-49e0-4a37-8560-a4eb03c3ea43" xmlns:ns3="ee763b3d-62d4-4e84-bda6-f1985a2e4e6c" targetNamespace="http://schemas.microsoft.com/office/2006/metadata/properties" ma:root="true" ma:fieldsID="69ba83acf6a1bc6b5ba95fc55e771ebd" ns2:_="" ns3:_="">
    <xsd:import namespace="a2310a7f-49e0-4a37-8560-a4eb03c3ea43"/>
    <xsd:import namespace="ee763b3d-62d4-4e84-bda6-f1985a2e4e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10a7f-49e0-4a37-8560-a4eb03c3ea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63b3d-62d4-4e84-bda6-f1985a2e4e6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8957B4-9745-470B-8AE5-8C2042C270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F18D87-9270-429F-B8D7-5A05310D62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0024D-03A9-4121-BF1E-4E1A9D316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10a7f-49e0-4a37-8560-a4eb03c3ea43"/>
    <ds:schemaRef ds:uri="ee763b3d-62d4-4e84-bda6-f1985a2e4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14989</TotalTime>
  <Words>3225</Words>
  <Application>Microsoft Office PowerPoint</Application>
  <PresentationFormat>Custom</PresentationFormat>
  <Paragraphs>1077</Paragraphs>
  <Slides>41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Arial</vt:lpstr>
      <vt:lpstr>Avenir Heavy</vt:lpstr>
      <vt:lpstr>Avenir Roman</vt:lpstr>
      <vt:lpstr>Calibri</vt:lpstr>
      <vt:lpstr>Calibri Light</vt:lpstr>
      <vt:lpstr>Helvetica</vt:lpstr>
      <vt:lpstr>Helvetica Light</vt:lpstr>
      <vt:lpstr>Helvetica Neue LT Std 55 Roman</vt:lpstr>
      <vt:lpstr>Helvetica Neue LT Std 65 Medium</vt:lpstr>
      <vt:lpstr>Helvetica Neue LT Std 75 Bold</vt:lpstr>
      <vt:lpstr>Lato Regular</vt:lpstr>
      <vt:lpstr>Default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F1670 - Camera Sensor - Phase 1 Kick Off 9/xx/2017</dc:title>
  <dc:creator>Helman, Chris</dc:creator>
  <cp:lastModifiedBy>Davisson, Sasha</cp:lastModifiedBy>
  <cp:revision>533</cp:revision>
  <cp:lastPrinted>2019-05-29T17:33:05Z</cp:lastPrinted>
  <dcterms:modified xsi:type="dcterms:W3CDTF">2020-09-24T18:53:56Z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0x01010081EAE76214E9FC48AEF07B22F8302DC9</vt:lpwstr>
  </property>
</Properties>
</file>